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309" r:id="rId3"/>
    <p:sldId id="310" r:id="rId4"/>
    <p:sldId id="292" r:id="rId5"/>
    <p:sldId id="269" r:id="rId6"/>
    <p:sldId id="271" r:id="rId7"/>
    <p:sldId id="296" r:id="rId8"/>
    <p:sldId id="293" r:id="rId9"/>
    <p:sldId id="294" r:id="rId10"/>
    <p:sldId id="317" r:id="rId11"/>
    <p:sldId id="318" r:id="rId12"/>
    <p:sldId id="276" r:id="rId13"/>
    <p:sldId id="266" r:id="rId14"/>
    <p:sldId id="319" r:id="rId15"/>
    <p:sldId id="320" r:id="rId16"/>
    <p:sldId id="321" r:id="rId17"/>
    <p:sldId id="322" r:id="rId18"/>
    <p:sldId id="314" r:id="rId19"/>
    <p:sldId id="323" r:id="rId20"/>
    <p:sldId id="308" r:id="rId2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32" autoAdjust="0"/>
    <p:restoredTop sz="81014" autoAdjust="0"/>
  </p:normalViewPr>
  <p:slideViewPr>
    <p:cSldViewPr>
      <p:cViewPr>
        <p:scale>
          <a:sx n="68" d="100"/>
          <a:sy n="68" d="100"/>
        </p:scale>
        <p:origin x="-1230" y="-5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A318903-66B4-438F-A519-93CD12BF8588}" type="datetimeFigureOut">
              <a:rPr lang="it-IT"/>
              <a:pPr>
                <a:defRPr/>
              </a:pPr>
              <a:t>14/09/2011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889C8FB-D1F3-4388-B14B-C18F01719BEB}"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it.wikipedia.org/wiki/Ecologia" TargetMode="External"/><Relationship Id="rId3" Type="http://schemas.openxmlformats.org/officeDocument/2006/relationships/hyperlink" Target="http://it.wikipedia.org/wiki/Ingegneria" TargetMode="External"/><Relationship Id="rId7" Type="http://schemas.openxmlformats.org/officeDocument/2006/relationships/hyperlink" Target="http://it.wikipedia.org/wiki/Disaster_recovery"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it.wikipedia.org/wiki/Business_continuity" TargetMode="External"/><Relationship Id="rId5" Type="http://schemas.openxmlformats.org/officeDocument/2006/relationships/hyperlink" Target="http://it.wikipedia.org/wiki/Informatica" TargetMode="External"/><Relationship Id="rId10" Type="http://schemas.openxmlformats.org/officeDocument/2006/relationships/hyperlink" Target="http://it.wikipedia.org/wiki/Psicologia" TargetMode="External"/><Relationship Id="rId4" Type="http://schemas.openxmlformats.org/officeDocument/2006/relationships/hyperlink" Target="http://it.wikipedia.org/wiki/Forza_di_rottura" TargetMode="External"/><Relationship Id="rId9" Type="http://schemas.openxmlformats.org/officeDocument/2006/relationships/hyperlink" Target="http://it.wikipedia.org/wiki/Biologi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dirty="0" smtClean="0"/>
          </a:p>
        </p:txBody>
      </p:sp>
      <p:sp>
        <p:nvSpPr>
          <p:cNvPr id="225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0D70E-6E32-4B75-A415-9CC3A3313A6A}" type="slidenum">
              <a:rPr lang="it-IT"/>
              <a:pPr fontAlgn="base">
                <a:spcBef>
                  <a:spcPct val="0"/>
                </a:spcBef>
                <a:spcAft>
                  <a:spcPct val="0"/>
                </a:spcAft>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174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dirty="0" smtClean="0"/>
              <a:t>Classificazione dei fenomeni in base alla “magnitudo”. Al crescere della severità dell’evento corrisponde un aumento delle strutture coinvolte. D ed E sono elementi non ancora codificati ufficialmente.</a:t>
            </a:r>
          </a:p>
          <a:p>
            <a:pPr>
              <a:spcBef>
                <a:spcPct val="0"/>
              </a:spcBef>
            </a:pPr>
            <a:endParaRPr lang="it-IT" dirty="0" smtClean="0"/>
          </a:p>
        </p:txBody>
      </p:sp>
      <p:sp>
        <p:nvSpPr>
          <p:cNvPr id="317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1E64CA-2E65-455B-B236-671092614DF4}" type="slidenum">
              <a:rPr lang="it-IT"/>
              <a:pPr fontAlgn="base">
                <a:spcBef>
                  <a:spcPct val="0"/>
                </a:spcBef>
                <a:spcAft>
                  <a:spcPct val="0"/>
                </a:spcAft>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dirty="0" smtClean="0"/>
              <a:t>Meccanismo italiano di Protezione civile: la doppia piramide.  Comune come elemento finale nel tempo ordinario (normativa </a:t>
            </a:r>
            <a:r>
              <a:rPr lang="it-IT" dirty="0" err="1" smtClean="0"/>
              <a:t>etc</a:t>
            </a:r>
            <a:r>
              <a:rPr lang="it-IT" dirty="0" smtClean="0"/>
              <a:t>..) ed elemento primario in emergenza (principio di sussidiarietà). </a:t>
            </a:r>
          </a:p>
          <a:p>
            <a:pPr>
              <a:spcBef>
                <a:spcPct val="0"/>
              </a:spcBef>
            </a:pPr>
            <a:endParaRPr lang="it-IT" dirty="0" smtClean="0"/>
          </a:p>
        </p:txBody>
      </p:sp>
      <p:sp>
        <p:nvSpPr>
          <p:cNvPr id="327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2D4809-C105-444A-8D35-7F94821819F4}" type="slidenum">
              <a:rPr lang="it-IT"/>
              <a:pPr fontAlgn="base">
                <a:spcBef>
                  <a:spcPct val="0"/>
                </a:spcBef>
                <a:spcAft>
                  <a:spcPct val="0"/>
                </a:spcAft>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 name="Segnaposto note 2"/>
          <p:cNvSpPr>
            <a:spLocks noGrp="1"/>
          </p:cNvSpPr>
          <p:nvPr>
            <p:ph type="body" idx="1"/>
          </p:nvPr>
        </p:nvSpPr>
        <p:spPr/>
        <p:txBody>
          <a:bodyPr/>
          <a:lstStyle/>
          <a:p>
            <a:pPr fontAlgn="auto">
              <a:spcBef>
                <a:spcPts val="0"/>
              </a:spcBef>
              <a:spcAft>
                <a:spcPts val="0"/>
              </a:spcAft>
              <a:defRPr/>
            </a:pPr>
            <a:r>
              <a:rPr lang="it-IT" dirty="0" smtClean="0"/>
              <a:t>Le frecce indicano i principi di sussidiarietà verticale sanciti dall’art. 118 della Costituzione.</a:t>
            </a:r>
          </a:p>
          <a:p>
            <a:pPr fontAlgn="auto">
              <a:spcBef>
                <a:spcPts val="0"/>
              </a:spcBef>
              <a:spcAft>
                <a:spcPts val="0"/>
              </a:spcAft>
              <a:defRPr/>
            </a:pPr>
            <a:r>
              <a:rPr lang="it-IT" dirty="0" smtClean="0"/>
              <a:t>In  rosso le figure con possibilità di “potere d’ordinanza”</a:t>
            </a:r>
          </a:p>
          <a:p>
            <a:pPr fontAlgn="auto">
              <a:spcBef>
                <a:spcPts val="0"/>
              </a:spcBef>
              <a:spcAft>
                <a:spcPts val="0"/>
              </a:spcAft>
              <a:defRPr/>
            </a:pPr>
            <a:endParaRPr lang="it-IT" dirty="0" smtClean="0"/>
          </a:p>
          <a:p>
            <a:pPr algn="ctr" fontAlgn="auto">
              <a:spcBef>
                <a:spcPts val="0"/>
              </a:spcBef>
              <a:spcAft>
                <a:spcPts val="0"/>
              </a:spcAft>
              <a:defRPr/>
            </a:pPr>
            <a:r>
              <a:rPr lang="it-IT" i="1" dirty="0" smtClean="0"/>
              <a:t>Stato di emergenza e potere di ordinanza</a:t>
            </a:r>
          </a:p>
          <a:p>
            <a:pPr algn="just" fontAlgn="auto">
              <a:spcBef>
                <a:spcPts val="0"/>
              </a:spcBef>
              <a:spcAft>
                <a:spcPts val="0"/>
              </a:spcAft>
              <a:defRPr/>
            </a:pPr>
            <a:endParaRPr lang="it-IT" dirty="0" smtClean="0">
              <a:latin typeface="Times New Roman" pitchFamily="18" charset="0"/>
              <a:cs typeface="Times New Roman" pitchFamily="18" charset="0"/>
            </a:endParaRPr>
          </a:p>
          <a:p>
            <a:pPr marL="342900" indent="-342900" algn="just" fontAlgn="auto">
              <a:spcBef>
                <a:spcPts val="0"/>
              </a:spcBef>
              <a:spcAft>
                <a:spcPts val="0"/>
              </a:spcAft>
              <a:buFontTx/>
              <a:buAutoNum type="arabicPeriod"/>
              <a:defRPr/>
            </a:pPr>
            <a:r>
              <a:rPr lang="it-IT" dirty="0" smtClean="0">
                <a:latin typeface="Times New Roman" pitchFamily="18" charset="0"/>
                <a:cs typeface="Times New Roman" pitchFamily="18" charset="0"/>
              </a:rPr>
              <a:t>Al verificarsi degli eventi di cui all'articolo 2, comma 1, lettera c), il Consiglio dei ministri, su proposta del Presidente del Consiglio dei ministri, sentite le regioni coinvolte, delibera lo stato di emergenza, determinandone durata ed estensione territoriale in stretto riferimento alla qualità ed alla natura degli eventi. Con le medesime modalità si procede alla eventuale revoca dello stato di emergenza al venir meno dei relativi presupposti.</a:t>
            </a:r>
          </a:p>
          <a:p>
            <a:pPr marL="342900" indent="-342900" algn="just" fontAlgn="auto">
              <a:spcBef>
                <a:spcPts val="0"/>
              </a:spcBef>
              <a:spcAft>
                <a:spcPts val="0"/>
              </a:spcAft>
              <a:buFontTx/>
              <a:buAutoNum type="arabicPeriod"/>
              <a:defRPr/>
            </a:pPr>
            <a:endParaRPr lang="it-IT" dirty="0" smtClean="0">
              <a:latin typeface="Times New Roman" pitchFamily="18" charset="0"/>
              <a:cs typeface="Times New Roman" pitchFamily="18" charset="0"/>
            </a:endParaRPr>
          </a:p>
          <a:p>
            <a:pPr algn="just" fontAlgn="auto">
              <a:spcBef>
                <a:spcPts val="0"/>
              </a:spcBef>
              <a:spcAft>
                <a:spcPts val="0"/>
              </a:spcAft>
              <a:defRPr/>
            </a:pPr>
            <a:r>
              <a:rPr lang="it-IT" dirty="0" smtClean="0">
                <a:latin typeface="Times New Roman" pitchFamily="18" charset="0"/>
                <a:cs typeface="Times New Roman" pitchFamily="18" charset="0"/>
              </a:rPr>
              <a:t>2. Per l'attuazione degli interventi di emergenza conseguenti alla dichiarazione di cui al comma 1, si provvede, nel quadro di quanto previsto dagli articoli 12, 13, 14, 15 e 16, anche a mezzo di </a:t>
            </a:r>
            <a:r>
              <a:rPr lang="it-IT" sz="1600" dirty="0" smtClean="0">
                <a:solidFill>
                  <a:srgbClr val="FFFF00"/>
                </a:solidFill>
                <a:latin typeface="Times New Roman" pitchFamily="18" charset="0"/>
                <a:cs typeface="Times New Roman" pitchFamily="18" charset="0"/>
              </a:rPr>
              <a:t>ordinanze in deroga ad ogni disposizione vigente, e nel rispetto dei principi generali dell'ordinamento giuridico</a:t>
            </a:r>
            <a:r>
              <a:rPr lang="it-IT" dirty="0" smtClean="0">
                <a:latin typeface="Times New Roman" pitchFamily="18" charset="0"/>
                <a:cs typeface="Times New Roman" pitchFamily="18" charset="0"/>
              </a:rPr>
              <a:t>.</a:t>
            </a:r>
          </a:p>
          <a:p>
            <a:pPr fontAlgn="auto">
              <a:spcBef>
                <a:spcPts val="0"/>
              </a:spcBef>
              <a:spcAft>
                <a:spcPts val="0"/>
              </a:spcAft>
              <a:defRPr/>
            </a:pPr>
            <a:endParaRPr lang="it-IT" dirty="0"/>
          </a:p>
        </p:txBody>
      </p:sp>
      <p:sp>
        <p:nvSpPr>
          <p:cNvPr id="337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5C934B-7DA1-4239-976B-7293C4F32F6F}" type="slidenum">
              <a:rPr lang="it-IT"/>
              <a:pPr fontAlgn="base">
                <a:spcBef>
                  <a:spcPct val="0"/>
                </a:spcBef>
                <a:spcAft>
                  <a:spcPct val="0"/>
                </a:spcAft>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481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dirty="0" smtClean="0"/>
              <a:t>Compiti e ruolo del Sindaco. La difficoltà a svolgere il proprio mandato di autorità di PC</a:t>
            </a:r>
          </a:p>
          <a:p>
            <a:pPr>
              <a:spcBef>
                <a:spcPct val="0"/>
              </a:spcBef>
            </a:pPr>
            <a:r>
              <a:rPr lang="it-IT" dirty="0" smtClean="0"/>
              <a:t>Autorità: responsabile sicurezza cittadini, corretta informazione, gestione dei soccorsi e volontariato locale.</a:t>
            </a:r>
          </a:p>
        </p:txBody>
      </p:sp>
      <p:sp>
        <p:nvSpPr>
          <p:cNvPr id="348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D90A84-6442-4A39-AF0A-9C2BBDFF0D3F}" type="slidenum">
              <a:rPr lang="it-IT"/>
              <a:pPr fontAlgn="base">
                <a:spcBef>
                  <a:spcPct val="0"/>
                </a:spcBef>
                <a:spcAft>
                  <a:spcPct val="0"/>
                </a:spcAft>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Meccanismo di attivazione del Sistema Italiano di PC</a:t>
            </a:r>
          </a:p>
        </p:txBody>
      </p:sp>
      <p:sp>
        <p:nvSpPr>
          <p:cNvPr id="358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76FF15-CF0A-425A-B4EF-C2EE8F2D8E2E}" type="slidenum">
              <a:rPr lang="it-IT"/>
              <a:pPr fontAlgn="base">
                <a:spcBef>
                  <a:spcPct val="0"/>
                </a:spcBef>
                <a:spcAft>
                  <a:spcPct val="0"/>
                </a:spcAft>
              </a:pPr>
              <a:t>17</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686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Inserire materiale di approfondimenti e ringraziamenti</a:t>
            </a:r>
          </a:p>
        </p:txBody>
      </p:sp>
      <p:sp>
        <p:nvSpPr>
          <p:cNvPr id="368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54A31E-4C72-477E-9C48-9A4E52B00D8E}" type="slidenum">
              <a:rPr lang="it-IT"/>
              <a:pPr fontAlgn="base">
                <a:spcBef>
                  <a:spcPct val="0"/>
                </a:spcBef>
                <a:spcAft>
                  <a:spcPct val="0"/>
                </a:spcAft>
              </a:pPr>
              <a:t>20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 name="Segnaposto note 2"/>
          <p:cNvSpPr>
            <a:spLocks noGrp="1"/>
          </p:cNvSpPr>
          <p:nvPr>
            <p:ph type="body" idx="1"/>
          </p:nvPr>
        </p:nvSpPr>
        <p:spPr/>
        <p:txBody>
          <a:bodyPr>
            <a:normAutofit fontScale="92500"/>
          </a:bodyPr>
          <a:lstStyle/>
          <a:p>
            <a:pPr fontAlgn="auto">
              <a:spcBef>
                <a:spcPts val="0"/>
              </a:spcBef>
              <a:spcAft>
                <a:spcPts val="0"/>
              </a:spcAft>
              <a:defRPr/>
            </a:pPr>
            <a:r>
              <a:rPr lang="it-IT" dirty="0" smtClean="0"/>
              <a:t>Concetto di resilienza</a:t>
            </a:r>
          </a:p>
          <a:p>
            <a:pPr fontAlgn="auto">
              <a:spcBef>
                <a:spcPts val="0"/>
              </a:spcBef>
              <a:spcAft>
                <a:spcPts val="0"/>
              </a:spcAft>
              <a:defRPr/>
            </a:pPr>
            <a:endParaRPr lang="it-IT" dirty="0" smtClean="0"/>
          </a:p>
          <a:p>
            <a:pPr fontAlgn="auto">
              <a:spcBef>
                <a:spcPts val="0"/>
              </a:spcBef>
              <a:spcAft>
                <a:spcPts val="0"/>
              </a:spcAft>
              <a:defRPr/>
            </a:pPr>
            <a:r>
              <a:rPr lang="it-IT" dirty="0" smtClean="0"/>
              <a:t>Proteggere (lat. Pro-tegere = coprire) + difendere (lat. De-fendere = spingere, allontanare, pressare..)</a:t>
            </a:r>
          </a:p>
          <a:p>
            <a:pPr fontAlgn="auto">
              <a:spcBef>
                <a:spcPts val="0"/>
              </a:spcBef>
              <a:spcAft>
                <a:spcPts val="0"/>
              </a:spcAft>
              <a:defRPr/>
            </a:pPr>
            <a:r>
              <a:rPr lang="it-IT" dirty="0" smtClean="0"/>
              <a:t>Il primo termine indica un’azione passiva mentre il secondo indica un’azione maggiormente attiva ed aggressiva. Sono entrambi concetti primordiali legati all’istinto di sopravvivenza dell’uomo.</a:t>
            </a:r>
          </a:p>
          <a:p>
            <a:pPr fontAlgn="auto">
              <a:spcBef>
                <a:spcPts val="0"/>
              </a:spcBef>
              <a:spcAft>
                <a:spcPts val="0"/>
              </a:spcAft>
              <a:defRPr/>
            </a:pPr>
            <a:endParaRPr lang="it-IT" dirty="0" smtClean="0"/>
          </a:p>
          <a:p>
            <a:pPr fontAlgn="auto">
              <a:spcBef>
                <a:spcPts val="0"/>
              </a:spcBef>
              <a:spcAft>
                <a:spcPts val="0"/>
              </a:spcAft>
              <a:defRPr/>
            </a:pPr>
            <a:r>
              <a:rPr lang="it-IT" dirty="0" smtClean="0"/>
              <a:t>Civile (lat. Cives = cittadino) : indicante colui che vive delle (e nelle) virtù civiche, proprie di una società organizzata </a:t>
            </a:r>
          </a:p>
          <a:p>
            <a:pPr fontAlgn="auto">
              <a:spcBef>
                <a:spcPts val="0"/>
              </a:spcBef>
              <a:spcAft>
                <a:spcPts val="0"/>
              </a:spcAft>
              <a:defRPr/>
            </a:pPr>
            <a:endParaRPr lang="it-IT" dirty="0" smtClean="0"/>
          </a:p>
          <a:p>
            <a:pPr fontAlgn="auto">
              <a:spcBef>
                <a:spcPts val="0"/>
              </a:spcBef>
              <a:spcAft>
                <a:spcPts val="0"/>
              </a:spcAft>
              <a:defRPr/>
            </a:pPr>
            <a:r>
              <a:rPr lang="it-IT" dirty="0" smtClean="0"/>
              <a:t>La resilienza è termine che riesce ad unire entrambe gli elementi-azioni, portando ad una nuova più completa concezione di sopravvivenza. </a:t>
            </a:r>
          </a:p>
          <a:p>
            <a:pPr fontAlgn="auto">
              <a:spcBef>
                <a:spcPts val="0"/>
              </a:spcBef>
              <a:spcAft>
                <a:spcPts val="0"/>
              </a:spcAft>
              <a:defRPr/>
            </a:pPr>
            <a:endParaRPr lang="it-IT" dirty="0" smtClean="0"/>
          </a:p>
          <a:p>
            <a:pPr fontAlgn="auto">
              <a:spcBef>
                <a:spcPts val="0"/>
              </a:spcBef>
              <a:spcAft>
                <a:spcPts val="0"/>
              </a:spcAft>
              <a:defRPr/>
            </a:pPr>
            <a:r>
              <a:rPr lang="it-IT" b="1" dirty="0" smtClean="0"/>
              <a:t>Resilienza</a:t>
            </a:r>
            <a:r>
              <a:rPr lang="it-IT" dirty="0" smtClean="0"/>
              <a:t> [dal lat. </a:t>
            </a:r>
            <a:r>
              <a:rPr lang="it-IT" i="1" dirty="0" smtClean="0"/>
              <a:t>resiliens</a:t>
            </a:r>
            <a:r>
              <a:rPr lang="it-IT" dirty="0" smtClean="0"/>
              <a:t>, genit. </a:t>
            </a:r>
            <a:r>
              <a:rPr lang="it-IT" i="1" dirty="0" smtClean="0"/>
              <a:t>resilientis</a:t>
            </a:r>
            <a:r>
              <a:rPr lang="it-IT" dirty="0" smtClean="0"/>
              <a:t>, part. pres. di </a:t>
            </a:r>
            <a:r>
              <a:rPr lang="it-IT" i="1" dirty="0" smtClean="0"/>
              <a:t>resilire</a:t>
            </a:r>
            <a:r>
              <a:rPr lang="it-IT" dirty="0" smtClean="0"/>
              <a:t> "saltare indietro, rimbalzare"] è  termine che può assumere diversi significati a seconda del contesto:</a:t>
            </a:r>
          </a:p>
          <a:p>
            <a:pPr fontAlgn="auto">
              <a:spcBef>
                <a:spcPts val="0"/>
              </a:spcBef>
              <a:spcAft>
                <a:spcPts val="0"/>
              </a:spcAft>
              <a:defRPr/>
            </a:pPr>
            <a:endParaRPr lang="it-IT" dirty="0" smtClean="0"/>
          </a:p>
          <a:p>
            <a:pPr fontAlgn="auto">
              <a:spcBef>
                <a:spcPts val="0"/>
              </a:spcBef>
              <a:spcAft>
                <a:spcPts val="0"/>
              </a:spcAft>
              <a:buFont typeface="Arial" pitchFamily="34" charset="0"/>
              <a:buChar char="•"/>
              <a:defRPr/>
            </a:pPr>
            <a:r>
              <a:rPr lang="it-IT" dirty="0" smtClean="0"/>
              <a:t> </a:t>
            </a:r>
            <a:r>
              <a:rPr lang="it-IT" dirty="0" smtClean="0">
                <a:hlinkClick r:id="rId3" tooltip="Ingegneria"/>
              </a:rPr>
              <a:t>ingegneria</a:t>
            </a:r>
            <a:r>
              <a:rPr lang="it-IT" dirty="0" smtClean="0"/>
              <a:t>:  capacità di un materiale di resistere a </a:t>
            </a:r>
            <a:r>
              <a:rPr lang="it-IT" dirty="0" smtClean="0">
                <a:hlinkClick r:id="rId4" tooltip="Forza di rottura"/>
              </a:rPr>
              <a:t>forze di rottura</a:t>
            </a:r>
            <a:endParaRPr lang="it-IT" dirty="0" smtClean="0"/>
          </a:p>
          <a:p>
            <a:pPr fontAlgn="auto">
              <a:spcBef>
                <a:spcPts val="0"/>
              </a:spcBef>
              <a:spcAft>
                <a:spcPts val="0"/>
              </a:spcAft>
              <a:buFont typeface="Arial" pitchFamily="34" charset="0"/>
              <a:buChar char="•"/>
              <a:defRPr/>
            </a:pPr>
            <a:r>
              <a:rPr lang="it-IT" dirty="0" smtClean="0">
                <a:hlinkClick r:id="rId5" tooltip="Informatica"/>
              </a:rPr>
              <a:t>Informatica</a:t>
            </a:r>
            <a:r>
              <a:rPr lang="it-IT" dirty="0" smtClean="0"/>
              <a:t>:  capacità di un sistema di adattarsi e resistere all'usura in modo da garantire la disponibilità dei servizi erogati (</a:t>
            </a:r>
            <a:r>
              <a:rPr lang="it-IT" dirty="0" smtClean="0">
                <a:hlinkClick r:id="rId6" tooltip="Business continuity"/>
              </a:rPr>
              <a:t>business continuity</a:t>
            </a:r>
            <a:r>
              <a:rPr lang="it-IT" dirty="0" smtClean="0"/>
              <a:t> e </a:t>
            </a:r>
            <a:r>
              <a:rPr lang="it-IT" dirty="0" smtClean="0">
                <a:hlinkClick r:id="rId7" tooltip="Disaster recovery"/>
              </a:rPr>
              <a:t>disaster recovery</a:t>
            </a:r>
            <a:r>
              <a:rPr lang="it-IT" dirty="0" smtClean="0"/>
              <a:t>) . </a:t>
            </a:r>
          </a:p>
          <a:p>
            <a:pPr fontAlgn="auto">
              <a:spcBef>
                <a:spcPts val="0"/>
              </a:spcBef>
              <a:spcAft>
                <a:spcPts val="0"/>
              </a:spcAft>
              <a:buFont typeface="Arial" pitchFamily="34" charset="0"/>
              <a:buChar char="•"/>
              <a:defRPr/>
            </a:pPr>
            <a:r>
              <a:rPr lang="it-IT" dirty="0" smtClean="0">
                <a:hlinkClick r:id="rId8" tooltip="Ecologia"/>
              </a:rPr>
              <a:t>ecologia</a:t>
            </a:r>
            <a:r>
              <a:rPr lang="it-IT" dirty="0" smtClean="0"/>
              <a:t> e </a:t>
            </a:r>
            <a:r>
              <a:rPr lang="it-IT" dirty="0" smtClean="0">
                <a:hlinkClick r:id="rId9" tooltip="Biologia"/>
              </a:rPr>
              <a:t>biologia</a:t>
            </a:r>
            <a:r>
              <a:rPr lang="it-IT" dirty="0" smtClean="0"/>
              <a:t> : capacità di autoripararsi dopo un danno. </a:t>
            </a:r>
          </a:p>
          <a:p>
            <a:pPr fontAlgn="auto">
              <a:spcBef>
                <a:spcPts val="0"/>
              </a:spcBef>
              <a:spcAft>
                <a:spcPts val="0"/>
              </a:spcAft>
              <a:buFont typeface="Arial" pitchFamily="34" charset="0"/>
              <a:buChar char="•"/>
              <a:defRPr/>
            </a:pPr>
            <a:r>
              <a:rPr lang="it-IT" dirty="0" smtClean="0">
                <a:hlinkClick r:id="rId10" tooltip="Psicologia"/>
              </a:rPr>
              <a:t>Psicologia</a:t>
            </a:r>
            <a:r>
              <a:rPr lang="it-IT" dirty="0" smtClean="0"/>
              <a:t>: capacità dell'uomo di affrontare e superare le avversità della vita</a:t>
            </a:r>
          </a:p>
          <a:p>
            <a:pPr fontAlgn="auto">
              <a:spcBef>
                <a:spcPts val="0"/>
              </a:spcBef>
              <a:spcAft>
                <a:spcPts val="0"/>
              </a:spcAft>
              <a:buFont typeface="Arial" pitchFamily="34" charset="0"/>
              <a:buChar char="•"/>
              <a:defRPr/>
            </a:pPr>
            <a:r>
              <a:rPr lang="it-IT" dirty="0" smtClean="0"/>
              <a:t>Sinonimi di resilienza sono: elasticità, mobilità. </a:t>
            </a:r>
          </a:p>
          <a:p>
            <a:pPr fontAlgn="auto">
              <a:spcBef>
                <a:spcPts val="0"/>
              </a:spcBef>
              <a:spcAft>
                <a:spcPts val="0"/>
              </a:spcAft>
              <a:buFont typeface="Arial" pitchFamily="34" charset="0"/>
              <a:buChar char="•"/>
              <a:defRPr/>
            </a:pPr>
            <a:r>
              <a:rPr lang="it-IT" dirty="0" smtClean="0"/>
              <a:t> altri significati: somma di abilità, capacità di adattamento attivo e flessibilità necessaria per adottare nuovi comportamenti una volta che si è appurato che i precedenti non funzionano.</a:t>
            </a:r>
          </a:p>
        </p:txBody>
      </p:sp>
      <p:sp>
        <p:nvSpPr>
          <p:cNvPr id="235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E620B7-11D6-4083-9EB1-FB298D5D7E20}" type="slidenum">
              <a:rPr lang="it-IT">
                <a:solidFill>
                  <a:srgbClr val="000000"/>
                </a:solidFill>
              </a:rPr>
              <a:pPr fontAlgn="base">
                <a:spcBef>
                  <a:spcPct val="0"/>
                </a:spcBef>
                <a:spcAft>
                  <a:spcPct val="0"/>
                </a:spcAft>
              </a:pPr>
              <a:t>2</a:t>
            </a:fld>
            <a:endParaRPr lang="it-IT">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457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dirty="0" smtClean="0"/>
              <a:t>1- la capacità positiva di un sistema o di società di adattarsi alle conseguenze di un errore irreversibile causato da un'interruzione di corrente, un incendio, una bomba o di un evento simile</a:t>
            </a:r>
          </a:p>
          <a:p>
            <a:pPr>
              <a:spcBef>
                <a:spcPct val="0"/>
              </a:spcBef>
            </a:pPr>
            <a:endParaRPr lang="it-IT" dirty="0" smtClean="0"/>
          </a:p>
          <a:p>
            <a:pPr>
              <a:spcBef>
                <a:spcPct val="0"/>
              </a:spcBef>
            </a:pPr>
            <a:r>
              <a:rPr lang="it-IT" dirty="0" smtClean="0"/>
              <a:t>2- un movimento fiorente tra i soggetti come le imprese, comunità e governi a migliorare la loro capacità di reagire e di recuperare rapidamente da eventi catastrofici come i disastri naturali e attacchi terroristici</a:t>
            </a:r>
          </a:p>
          <a:p>
            <a:pPr>
              <a:spcBef>
                <a:spcPct val="0"/>
              </a:spcBef>
            </a:pPr>
            <a:endParaRPr lang="it-IT" dirty="0" smtClean="0"/>
          </a:p>
        </p:txBody>
      </p:sp>
      <p:sp>
        <p:nvSpPr>
          <p:cNvPr id="2458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380220-9128-48F8-BD05-6F0A2ACADC26}" type="slidenum">
              <a:rPr lang="it-IT"/>
              <a:pPr fontAlgn="base">
                <a:spcBef>
                  <a:spcPct val="0"/>
                </a:spcBef>
                <a:spcAft>
                  <a:spcPct val="0"/>
                </a:spcAft>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5603"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it-IT" dirty="0" smtClean="0"/>
              <a:t>La Protezione Civile Italiana, da un iniziale sistema di soccorso e risposta alle emergenze (1908) è passato lentamente negli ultimi 40 anni (1970) ad una più consapevole gestione del territorio (previsione-prevenzione-1992). Oggi si avvicina  ad un lento cammino verso una visione globale (resilienza) basata sul principio di Sussidiarietà e complementarietà delle forze coinvolte (locali e nazionali), mirante a formare una società resiliente in grado di avere un elevata capacità di risposta locale alle emergenze.</a:t>
            </a:r>
          </a:p>
        </p:txBody>
      </p:sp>
      <p:sp>
        <p:nvSpPr>
          <p:cNvPr id="2560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E04805-4CA8-4AB5-B7CC-338F8BBC7CDA}" type="slidenum">
              <a:rPr lang="it-IT"/>
              <a:pPr fontAlgn="base">
                <a:spcBef>
                  <a:spcPct val="0"/>
                </a:spcBef>
                <a:spcAft>
                  <a:spcPct val="0"/>
                </a:spcAft>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662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dirty="0" smtClean="0"/>
              <a:t>Per comprendere la complessità del sistema italiano di PC è necessario guardare lontano, a quelli che sono gli elementi primordiali del vivere comune. L’evoluzione della protezione civile: da azione istintiva ad azione pianificata, ciò è necessario per comprenderci sui termini per spiegare un fenomeno universale e </a:t>
            </a:r>
            <a:r>
              <a:rPr lang="it-IT" dirty="0" err="1" smtClean="0"/>
              <a:t>variegatamente</a:t>
            </a:r>
            <a:r>
              <a:rPr lang="it-IT" dirty="0" smtClean="0"/>
              <a:t> declinato.</a:t>
            </a:r>
          </a:p>
          <a:p>
            <a:pPr>
              <a:spcBef>
                <a:spcPct val="0"/>
              </a:spcBef>
            </a:pPr>
            <a:endParaRPr lang="it-IT" dirty="0" smtClean="0"/>
          </a:p>
          <a:p>
            <a:pPr>
              <a:spcBef>
                <a:spcPct val="0"/>
              </a:spcBef>
            </a:pPr>
            <a:r>
              <a:rPr lang="it-IT" b="1" dirty="0" smtClean="0"/>
              <a:t>Dove c’è un pericolo </a:t>
            </a:r>
            <a:r>
              <a:rPr lang="it-IT" b="1" dirty="0" err="1" smtClean="0"/>
              <a:t>percepito….vi</a:t>
            </a:r>
            <a:r>
              <a:rPr lang="it-IT" b="1" dirty="0" smtClean="0"/>
              <a:t> è una struttura di protezione civile. </a:t>
            </a:r>
            <a:r>
              <a:rPr lang="it-IT" dirty="0" smtClean="0"/>
              <a:t>Dai pompieri romani, al concetto di Castello, alle Misericordie, ai Comuni fino ai Civici Pompieri. Un lento cammino verso la situazione attuale.</a:t>
            </a:r>
          </a:p>
        </p:txBody>
      </p:sp>
      <p:sp>
        <p:nvSpPr>
          <p:cNvPr id="2662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F75B0-C10E-4DE5-98FB-462EF56FEF35}" type="slidenum">
              <a:rPr lang="it-IT"/>
              <a:pPr fontAlgn="base">
                <a:spcBef>
                  <a:spcPct val="0"/>
                </a:spcBef>
                <a:spcAft>
                  <a:spcPct val="0"/>
                </a:spcAft>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dirty="0" smtClean="0"/>
              <a:t>I principi della sicurezza, quale elemento fondamentale del vivere comune trovano in Italia massima espressione normativa nella Carta Costituzionale.            </a:t>
            </a:r>
            <a:r>
              <a:rPr lang="it-IT" b="1" dirty="0" smtClean="0"/>
              <a:t>Il diritto alla sicurezza: la protezione civile nelle norme fondamentali italiane ed internazionali.</a:t>
            </a:r>
          </a:p>
          <a:p>
            <a:pPr>
              <a:spcBef>
                <a:spcPct val="0"/>
              </a:spcBef>
            </a:pPr>
            <a:endParaRPr lang="it-IT" dirty="0" smtClean="0"/>
          </a:p>
          <a:p>
            <a:pPr>
              <a:spcBef>
                <a:spcPct val="0"/>
              </a:spcBef>
            </a:pPr>
            <a:r>
              <a:rPr lang="it-IT" dirty="0" smtClean="0"/>
              <a:t>Ne consegue che la finalità permea i compiti di numerosi Enti ed Istituzioni comportando l’individuazione di un Sistema, ovvero una funzione non rientrante nel meccanismo di Corpi, Ministeri e singoli dipartimenti. </a:t>
            </a:r>
          </a:p>
        </p:txBody>
      </p:sp>
      <p:sp>
        <p:nvSpPr>
          <p:cNvPr id="2765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3B9298-6263-4375-B1AD-9FFDBA1CE8FA}" type="slidenum">
              <a:rPr lang="it-IT"/>
              <a:pPr fontAlgn="base">
                <a:spcBef>
                  <a:spcPct val="0"/>
                </a:spcBef>
                <a:spcAft>
                  <a:spcPct val="0"/>
                </a:spcAft>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A771D5-266D-4E16-BDE3-925BAAB6E9E9}" type="slidenum">
              <a:rPr lang="it-IT"/>
              <a:pPr fontAlgn="base">
                <a:spcBef>
                  <a:spcPct val="0"/>
                </a:spcBef>
                <a:spcAft>
                  <a:spcPct val="0"/>
                </a:spcAft>
              </a:pPr>
              <a:t>7</a:t>
            </a:fld>
            <a:endParaRPr lang="it-IT"/>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it-IT" b="1" dirty="0" smtClean="0"/>
              <a:t>La protezione civile come insieme di attività rientranti nel più vasto concetto di Difesa.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rtl="0"/>
            <a:endParaRPr lang="it-IT"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969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b="1" smtClean="0">
                <a:latin typeface="Times New Roman" pitchFamily="18" charset="0"/>
                <a:cs typeface="Times New Roman" pitchFamily="18" charset="0"/>
              </a:rPr>
              <a:t>La base normativa del Sistema Italiano di Protezione Civile: la legge 225/92. </a:t>
            </a:r>
          </a:p>
          <a:p>
            <a:pPr>
              <a:spcBef>
                <a:spcPct val="0"/>
              </a:spcBef>
            </a:pPr>
            <a:r>
              <a:rPr lang="it-IT" smtClean="0">
                <a:latin typeface="Times New Roman" pitchFamily="18" charset="0"/>
                <a:cs typeface="Times New Roman" pitchFamily="18" charset="0"/>
              </a:rPr>
              <a:t>Art.1- La Protezione Civile è l’insieme delle azioni e predisposizioni volte a “tutelare l’integrità della vita, i beni, gli insediamenti e l’ambiente dai danni o dal pericolo di danni derivanti da calamità naturali, da catastrofi e da altri eventi calamitosi (grandi eventi 401/01)” </a:t>
            </a:r>
          </a:p>
          <a:p>
            <a:pPr>
              <a:spcBef>
                <a:spcPct val="0"/>
              </a:spcBef>
            </a:pPr>
            <a:endParaRPr lang="it-IT" smtClean="0">
              <a:latin typeface="Times New Roman" pitchFamily="18" charset="0"/>
              <a:cs typeface="Times New Roman" pitchFamily="18" charset="0"/>
            </a:endParaRPr>
          </a:p>
          <a:p>
            <a:pPr>
              <a:spcBef>
                <a:spcPct val="0"/>
              </a:spcBef>
            </a:pPr>
            <a:r>
              <a:rPr lang="it-IT" smtClean="0">
                <a:latin typeface="Times New Roman" pitchFamily="18" charset="0"/>
                <a:cs typeface="Times New Roman" pitchFamily="18" charset="0"/>
              </a:rPr>
              <a:t>Il Presidente del Consiglio dei ministri promuove e coordina le attività delle amministrazioni dello Stato, centrali e periferiche, delle regioni, delle province, dei comuni, degli enti pubblici nazionali e territoriali e di ogni altra istituzione ed organizzazione pubblica e privata presente sul territorio nazionale.</a:t>
            </a:r>
          </a:p>
          <a:p>
            <a:pPr>
              <a:spcBef>
                <a:spcPct val="0"/>
              </a:spcBef>
            </a:pPr>
            <a:endParaRPr lang="it-IT" smtClean="0">
              <a:latin typeface="Times New Roman" pitchFamily="18" charset="0"/>
              <a:cs typeface="Times New Roman" pitchFamily="18" charset="0"/>
            </a:endParaRPr>
          </a:p>
          <a:p>
            <a:pPr>
              <a:spcBef>
                <a:spcPct val="0"/>
              </a:spcBef>
            </a:pPr>
            <a:r>
              <a:rPr lang="it-IT" smtClean="0">
                <a:latin typeface="Times New Roman" pitchFamily="18" charset="0"/>
                <a:cs typeface="Times New Roman" pitchFamily="18" charset="0"/>
              </a:rPr>
              <a:t>Per lo svolgimento delle finalità di cui al comma 2, il Presidente del Consiglio dei ministri si avvale del </a:t>
            </a:r>
            <a:r>
              <a:rPr lang="it-IT" b="1" smtClean="0">
                <a:latin typeface="Times New Roman" pitchFamily="18" charset="0"/>
                <a:cs typeface="Times New Roman" pitchFamily="18" charset="0"/>
              </a:rPr>
              <a:t>Dipartimento della protezione civile</a:t>
            </a:r>
            <a:r>
              <a:rPr lang="it-IT" smtClean="0">
                <a:latin typeface="Times New Roman" pitchFamily="18" charset="0"/>
                <a:cs typeface="Times New Roman" pitchFamily="18" charset="0"/>
              </a:rPr>
              <a:t>, istituito nell'ambito della Presidenza del Consiglio dei ministri</a:t>
            </a:r>
          </a:p>
          <a:p>
            <a:pPr>
              <a:spcBef>
                <a:spcPct val="0"/>
              </a:spcBef>
            </a:pPr>
            <a:endParaRPr lang="it-IT" smtClean="0"/>
          </a:p>
        </p:txBody>
      </p:sp>
      <p:sp>
        <p:nvSpPr>
          <p:cNvPr id="297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ED59D4-A312-4122-A80F-DE3868A17FE2}" type="slidenum">
              <a:rPr lang="it-IT"/>
              <a:pPr fontAlgn="base">
                <a:spcBef>
                  <a:spcPct val="0"/>
                </a:spcBef>
                <a:spcAft>
                  <a:spcPct val="0"/>
                </a:spcAft>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072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Italia: territorio soggetto a tutte le tipologie di fenomeni naturali ed antropici</a:t>
            </a:r>
          </a:p>
        </p:txBody>
      </p:sp>
      <p:sp>
        <p:nvSpPr>
          <p:cNvPr id="307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C77476-A9F0-44A0-B2E6-849233304953}" type="slidenum">
              <a:rPr lang="it-IT"/>
              <a:pPr fontAlgn="base">
                <a:spcBef>
                  <a:spcPct val="0"/>
                </a:spcBef>
                <a:spcAft>
                  <a:spcPct val="0"/>
                </a:spcAft>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8380E8A-3D02-4361-9D31-1B6F587224C8}" type="datetime1">
              <a:rPr lang="it-IT"/>
              <a:pPr>
                <a:defRPr/>
              </a:pPr>
              <a:t>14/09/2011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6B5A8F3-9384-4039-873D-D5C1DCA8B799}" type="slidenum">
              <a:rPr lang="it-IT"/>
              <a:pPr>
                <a:defRPr/>
              </a:pPr>
              <a:t>‹#›</a:t>
            </a:fld>
            <a:endParaRPr lang="it-IT"/>
          </a:p>
        </p:txBody>
      </p:sp>
    </p:spTree>
  </p:cSld>
  <p:clrMapOvr>
    <a:masterClrMapping/>
  </p:clrMapOvr>
  <p:transition>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3C53B97-1C89-496A-93F8-1E1ECE700FA9}" type="datetime1">
              <a:rPr lang="it-IT"/>
              <a:pPr>
                <a:defRPr/>
              </a:pPr>
              <a:t>14/09/2011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402F8CB-F8AD-442B-B6AD-8CCCA6533CB0}" type="slidenum">
              <a:rPr lang="it-IT"/>
              <a:pPr>
                <a:defRPr/>
              </a:pPr>
              <a:t>‹#›</a:t>
            </a:fld>
            <a:endParaRPr lang="it-IT"/>
          </a:p>
        </p:txBody>
      </p:sp>
    </p:spTree>
  </p:cSld>
  <p:clrMapOvr>
    <a:masterClrMapping/>
  </p:clrMapOvr>
  <p:transition>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2888471-FA00-4187-B5BC-F642A368EA73}" type="datetime1">
              <a:rPr lang="it-IT"/>
              <a:pPr>
                <a:defRPr/>
              </a:pPr>
              <a:t>14/09/2011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A4E8E41-05AA-4AD9-96F1-5929825FE6C1}" type="slidenum">
              <a:rPr lang="it-IT"/>
              <a:pPr>
                <a:defRPr/>
              </a:pPr>
              <a:t>‹#›</a:t>
            </a:fld>
            <a:endParaRPr lang="it-IT"/>
          </a:p>
        </p:txBody>
      </p:sp>
    </p:spTree>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E21FF6E-24B7-4812-B692-DAE22EFD2F91}" type="datetime1">
              <a:rPr lang="it-IT"/>
              <a:pPr>
                <a:defRPr/>
              </a:pPr>
              <a:t>14/09/2011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A9E77B6-7767-48F6-BECE-BB3C1A20A296}" type="slidenum">
              <a:rPr lang="it-IT"/>
              <a:pPr>
                <a:defRPr/>
              </a:pPr>
              <a:t>‹#›</a:t>
            </a:fld>
            <a:endParaRPr lang="it-IT"/>
          </a:p>
        </p:txBody>
      </p:sp>
    </p:spTree>
  </p:cSld>
  <p:clrMapOvr>
    <a:masterClrMapping/>
  </p:clrMapOvr>
  <p:transition>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DE6C3D6-4FF7-451A-9C78-B77819DFCC4E}" type="datetime1">
              <a:rPr lang="it-IT"/>
              <a:pPr>
                <a:defRPr/>
              </a:pPr>
              <a:t>14/09/2011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D478BD6-784D-4158-B557-2106C0B9D123}" type="slidenum">
              <a:rPr lang="it-IT"/>
              <a:pPr>
                <a:defRPr/>
              </a:pPr>
              <a:t>‹#›</a:t>
            </a:fld>
            <a:endParaRPr lang="it-IT"/>
          </a:p>
        </p:txBody>
      </p:sp>
    </p:spTree>
  </p:cSld>
  <p:clrMapOvr>
    <a:masterClrMapping/>
  </p:clrMapOvr>
  <p:transition>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518A06ED-2B22-4EED-8EC4-A9C09A3EC2BA}" type="datetime1">
              <a:rPr lang="it-IT"/>
              <a:pPr>
                <a:defRPr/>
              </a:pPr>
              <a:t>14/09/2011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FC1177A-C474-459C-92A5-062FDDC98D56}" type="slidenum">
              <a:rPr lang="it-IT"/>
              <a:pPr>
                <a:defRPr/>
              </a:pPr>
              <a:t>‹#›</a:t>
            </a:fld>
            <a:endParaRPr lang="it-IT"/>
          </a:p>
        </p:txBody>
      </p:sp>
    </p:spTree>
  </p:cSld>
  <p:clrMapOvr>
    <a:masterClrMapping/>
  </p:clrMapOvr>
  <p:transition>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5F38AAFA-FA27-4EFC-9853-F40C2C073526}" type="datetime1">
              <a:rPr lang="it-IT"/>
              <a:pPr>
                <a:defRPr/>
              </a:pPr>
              <a:t>14/09/2011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D80FEAA-018F-48E8-83D2-A96D6C2AA56B}" type="slidenum">
              <a:rPr lang="it-IT"/>
              <a:pPr>
                <a:defRPr/>
              </a:pPr>
              <a:t>‹#›</a:t>
            </a:fld>
            <a:endParaRPr lang="it-IT"/>
          </a:p>
        </p:txBody>
      </p:sp>
    </p:spTree>
  </p:cSld>
  <p:clrMapOvr>
    <a:masterClrMapping/>
  </p:clrMapOvr>
  <p:transitio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BC3707C7-954C-4205-B430-3BD69CA21CF2}" type="datetime1">
              <a:rPr lang="it-IT"/>
              <a:pPr>
                <a:defRPr/>
              </a:pPr>
              <a:t>14/09/2011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4C974629-14B5-4CBB-8F54-77402C667286}" type="slidenum">
              <a:rPr lang="it-IT"/>
              <a:pPr>
                <a:defRPr/>
              </a:pPr>
              <a:t>‹#›</a:t>
            </a:fld>
            <a:endParaRPr lang="it-IT"/>
          </a:p>
        </p:txBody>
      </p:sp>
    </p:spTree>
  </p:cSld>
  <p:clrMapOvr>
    <a:masterClrMapping/>
  </p:clrMapOvr>
  <p:transition>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ACC9F1E-7F80-4C21-A91B-714E6DA001B8}" type="datetime1">
              <a:rPr lang="it-IT"/>
              <a:pPr>
                <a:defRPr/>
              </a:pPr>
              <a:t>14/09/2011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19014A91-2C52-4253-8162-B6BBD5C8A020}" type="slidenum">
              <a:rPr lang="it-IT"/>
              <a:pPr>
                <a:defRPr/>
              </a:pPr>
              <a:t>‹#›</a:t>
            </a:fld>
            <a:endParaRPr lang="it-IT"/>
          </a:p>
        </p:txBody>
      </p:sp>
    </p:spTree>
  </p:cSld>
  <p:clrMapOvr>
    <a:masterClrMapping/>
  </p:clrMapOvr>
  <p:transition>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6BC6074-D81D-4AC8-9CCE-7D502683C9DA}" type="datetime1">
              <a:rPr lang="it-IT"/>
              <a:pPr>
                <a:defRPr/>
              </a:pPr>
              <a:t>14/09/2011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A2C80EC-D67C-4208-902C-8F6B7F64965B}" type="slidenum">
              <a:rPr lang="it-IT"/>
              <a:pPr>
                <a:defRPr/>
              </a:pPr>
              <a:t>‹#›</a:t>
            </a:fld>
            <a:endParaRPr lang="it-IT"/>
          </a:p>
        </p:txBody>
      </p:sp>
    </p:spTree>
  </p:cSld>
  <p:clrMapOvr>
    <a:masterClrMapping/>
  </p:clrMapOvr>
  <p:transition>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C7E7CB4-0577-4E42-9641-B7DDCF988DDD}" type="datetime1">
              <a:rPr lang="it-IT"/>
              <a:pPr>
                <a:defRPr/>
              </a:pPr>
              <a:t>14/09/2011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978DCFB-CC54-4FD6-A306-A2A7E944A11B}" type="slidenum">
              <a:rPr lang="it-IT"/>
              <a:pPr>
                <a:defRPr/>
              </a:pPr>
              <a:t>‹#›</a:t>
            </a:fld>
            <a:endParaRPr lang="it-IT"/>
          </a:p>
        </p:txBody>
      </p:sp>
    </p:spTree>
  </p:cSld>
  <p:clrMapOvr>
    <a:masterClrMapping/>
  </p:clrMapOvr>
  <p:transition>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5CBF10D-AF2B-45C2-A9D3-ECD09A60E088}" type="datetime1">
              <a:rPr lang="it-IT"/>
              <a:pPr>
                <a:defRPr/>
              </a:pPr>
              <a:t>14/09/2011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C4CF466-5480-4740-8853-B1B03A9CE368}" type="slidenum">
              <a:rPr lang="it-IT"/>
              <a:pPr>
                <a:defRPr/>
              </a:pPr>
              <a:t>‹#›</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lick.wav"/>
      </p:stSnd>
    </p:sndAc>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3.wav"/><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6.wav"/><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0.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jpeg"/><Relationship Id="rId7" Type="http://schemas.openxmlformats.org/officeDocument/2006/relationships/image" Target="../media/image25.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jpeg"/><Relationship Id="rId3" Type="http://schemas.openxmlformats.org/officeDocument/2006/relationships/image" Target="../media/image23.jpeg"/><Relationship Id="rId7" Type="http://schemas.openxmlformats.org/officeDocument/2006/relationships/image" Target="../media/image29.jpeg"/><Relationship Id="rId12" Type="http://schemas.openxmlformats.org/officeDocument/2006/relationships/image" Target="../media/image33.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2.jpeg"/><Relationship Id="rId5" Type="http://schemas.openxmlformats.org/officeDocument/2006/relationships/image" Target="../media/image27.jpeg"/><Relationship Id="rId10" Type="http://schemas.openxmlformats.org/officeDocument/2006/relationships/image" Target="../media/image16.png"/><Relationship Id="rId4" Type="http://schemas.openxmlformats.org/officeDocument/2006/relationships/image" Target="../media/image26.jpeg"/><Relationship Id="rId9"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18" Type="http://schemas.openxmlformats.org/officeDocument/2006/relationships/image" Target="../media/image49.jpeg"/><Relationship Id="rId3" Type="http://schemas.openxmlformats.org/officeDocument/2006/relationships/image" Target="../media/image34.jpeg"/><Relationship Id="rId21" Type="http://schemas.openxmlformats.org/officeDocument/2006/relationships/image" Target="../media/image52.jpe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jpeg"/><Relationship Id="rId2" Type="http://schemas.openxmlformats.org/officeDocument/2006/relationships/audio" Target="../media/audio3.wav"/><Relationship Id="rId16" Type="http://schemas.openxmlformats.org/officeDocument/2006/relationships/image" Target="../media/image47.jpeg"/><Relationship Id="rId20"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jpeg"/><Relationship Id="rId23" Type="http://schemas.openxmlformats.org/officeDocument/2006/relationships/image" Target="../media/image3.jpeg"/><Relationship Id="rId10" Type="http://schemas.openxmlformats.org/officeDocument/2006/relationships/image" Target="../media/image41.jpeg"/><Relationship Id="rId19" Type="http://schemas.openxmlformats.org/officeDocument/2006/relationships/image" Target="../media/image50.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 Id="rId22"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jpeg"/><Relationship Id="rId3" Type="http://schemas.openxmlformats.org/officeDocument/2006/relationships/audio" Target="../media/audio2.wav"/><Relationship Id="rId7" Type="http://schemas.openxmlformats.org/officeDocument/2006/relationships/image" Target="../media/image56.jpeg"/><Relationship Id="rId12" Type="http://schemas.openxmlformats.org/officeDocument/2006/relationships/image" Target="../media/image59.jpeg"/><Relationship Id="rId17" Type="http://schemas.openxmlformats.org/officeDocument/2006/relationships/image" Target="../media/image3.jpeg"/><Relationship Id="rId2" Type="http://schemas.openxmlformats.org/officeDocument/2006/relationships/notesSlide" Target="../notesSlides/notesSlide14.xml"/><Relationship Id="rId16" Type="http://schemas.openxmlformats.org/officeDocument/2006/relationships/image" Target="../media/image62.jpeg"/><Relationship Id="rId1" Type="http://schemas.openxmlformats.org/officeDocument/2006/relationships/slideLayout" Target="../slideLayouts/slideLayout1.xml"/><Relationship Id="rId6" Type="http://schemas.openxmlformats.org/officeDocument/2006/relationships/image" Target="../media/image55.jpeg"/><Relationship Id="rId11" Type="http://schemas.openxmlformats.org/officeDocument/2006/relationships/image" Target="../media/image31.jpeg"/><Relationship Id="rId5" Type="http://schemas.openxmlformats.org/officeDocument/2006/relationships/image" Target="../media/image54.png"/><Relationship Id="rId15" Type="http://schemas.openxmlformats.org/officeDocument/2006/relationships/image" Target="../media/image18.png"/><Relationship Id="rId10" Type="http://schemas.openxmlformats.org/officeDocument/2006/relationships/image" Target="../media/image30.jpeg"/><Relationship Id="rId4" Type="http://schemas.openxmlformats.org/officeDocument/2006/relationships/image" Target="../media/image53.jpeg"/><Relationship Id="rId9" Type="http://schemas.openxmlformats.org/officeDocument/2006/relationships/image" Target="../media/image58.jpeg"/><Relationship Id="rId14" Type="http://schemas.openxmlformats.org/officeDocument/2006/relationships/image" Target="../media/image61.jpeg"/></Relationships>
</file>

<file path=ppt/slides/_rels/slide1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gif"/><Relationship Id="rId4" Type="http://schemas.openxmlformats.org/officeDocument/2006/relationships/image" Target="../media/image64.jpe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7.wav"/><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5.wav"/><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1470025"/>
          </a:xfrm>
        </p:spPr>
        <p:txBody>
          <a:bodyPr rtlCol="0">
            <a:normAutofit fontScale="90000"/>
          </a:bodyPr>
          <a:lstStyle/>
          <a:p>
            <a:pPr fontAlgn="auto">
              <a:spcAft>
                <a:spcPts val="0"/>
              </a:spcAft>
              <a:defRPr/>
            </a:pPr>
            <a:r>
              <a:rPr lang="it-IT" sz="3600" dirty="0" smtClean="0">
                <a:latin typeface="Arial" pitchFamily="34" charset="0"/>
                <a:cs typeface="Arial" pitchFamily="34" charset="0"/>
              </a:rPr>
              <a:t/>
            </a:r>
            <a:br>
              <a:rPr lang="it-IT" sz="3600" dirty="0" smtClean="0">
                <a:latin typeface="Arial" pitchFamily="34" charset="0"/>
                <a:cs typeface="Arial" pitchFamily="34" charset="0"/>
              </a:rPr>
            </a:br>
            <a:r>
              <a:rPr lang="en-US" sz="3100" dirty="0" smtClean="0">
                <a:latin typeface="Arial" pitchFamily="34" charset="0"/>
                <a:cs typeface="Arial" pitchFamily="34" charset="0"/>
              </a:rPr>
              <a:t>STUDY CENTRE </a:t>
            </a:r>
            <a:r>
              <a:rPr lang="it-IT" sz="3100" b="1" dirty="0" smtClean="0">
                <a:latin typeface="Arial" pitchFamily="34" charset="0"/>
                <a:cs typeface="Arial" pitchFamily="34" charset="0"/>
              </a:rPr>
              <a:t>“</a:t>
            </a:r>
            <a:r>
              <a:rPr lang="en-US" sz="3100" b="1" dirty="0" smtClean="0">
                <a:latin typeface="Arial" pitchFamily="34" charset="0"/>
                <a:cs typeface="Arial" pitchFamily="34" charset="0"/>
              </a:rPr>
              <a:t>CIVIL PROTECTION SYSTEM” </a:t>
            </a:r>
            <a:r>
              <a:rPr lang="it-IT" sz="3600" dirty="0" smtClean="0">
                <a:latin typeface="Arial" pitchFamily="34" charset="0"/>
                <a:cs typeface="Arial" pitchFamily="34" charset="0"/>
              </a:rPr>
              <a:t/>
            </a:r>
            <a:br>
              <a:rPr lang="it-IT" sz="3600" dirty="0" smtClean="0">
                <a:latin typeface="Arial" pitchFamily="34" charset="0"/>
                <a:cs typeface="Arial" pitchFamily="34" charset="0"/>
              </a:rPr>
            </a:br>
            <a:r>
              <a:rPr lang="it-IT" sz="8000" i="1" dirty="0" err="1" smtClean="0">
                <a:latin typeface="Palace Script MT" pitchFamily="66" charset="0"/>
                <a:cs typeface="Arial" pitchFamily="34" charset="0"/>
              </a:rPr>
              <a:t>Italian</a:t>
            </a:r>
            <a:r>
              <a:rPr lang="it-IT" sz="8000" i="1" dirty="0" smtClean="0">
                <a:latin typeface="Palace Script MT" pitchFamily="66" charset="0"/>
                <a:cs typeface="Arial" pitchFamily="34" charset="0"/>
              </a:rPr>
              <a:t> </a:t>
            </a:r>
            <a:r>
              <a:rPr lang="it-IT" sz="8000" i="1" dirty="0" err="1" smtClean="0">
                <a:latin typeface="Palace Script MT" pitchFamily="66" charset="0"/>
                <a:cs typeface="Arial" pitchFamily="34" charset="0"/>
              </a:rPr>
              <a:t>Institute</a:t>
            </a:r>
            <a:r>
              <a:rPr lang="it-IT" sz="8000" i="1" dirty="0" smtClean="0">
                <a:latin typeface="Palace Script MT" pitchFamily="66" charset="0"/>
                <a:cs typeface="Arial" pitchFamily="34" charset="0"/>
              </a:rPr>
              <a:t> </a:t>
            </a:r>
            <a:r>
              <a:rPr lang="it-IT" sz="8000" i="1" dirty="0" err="1" smtClean="0">
                <a:latin typeface="Palace Script MT" pitchFamily="66" charset="0"/>
                <a:cs typeface="Arial" pitchFamily="34" charset="0"/>
              </a:rPr>
              <a:t>of</a:t>
            </a:r>
            <a:r>
              <a:rPr lang="it-IT" sz="8000" i="1" dirty="0" smtClean="0">
                <a:latin typeface="Palace Script MT" pitchFamily="66" charset="0"/>
                <a:cs typeface="Arial" pitchFamily="34" charset="0"/>
              </a:rPr>
              <a:t> </a:t>
            </a:r>
            <a:r>
              <a:rPr lang="it-IT" sz="8000" i="1" dirty="0" err="1" smtClean="0">
                <a:latin typeface="Palace Script MT" pitchFamily="66" charset="0"/>
                <a:cs typeface="Arial" pitchFamily="34" charset="0"/>
              </a:rPr>
              <a:t>Resilience</a:t>
            </a:r>
            <a:endParaRPr lang="it-IT" sz="8000" i="1" dirty="0">
              <a:latin typeface="Palace Script MT" pitchFamily="66" charset="0"/>
              <a:cs typeface="Arial" pitchFamily="34" charset="0"/>
            </a:endParaRPr>
          </a:p>
        </p:txBody>
      </p:sp>
      <p:sp>
        <p:nvSpPr>
          <p:cNvPr id="3" name="Sottotitolo 2"/>
          <p:cNvSpPr>
            <a:spLocks noGrp="1"/>
          </p:cNvSpPr>
          <p:nvPr>
            <p:ph type="subTitle" idx="1"/>
          </p:nvPr>
        </p:nvSpPr>
        <p:spPr>
          <a:xfrm>
            <a:off x="0" y="5516563"/>
            <a:ext cx="6400800" cy="960437"/>
          </a:xfrm>
        </p:spPr>
        <p:txBody>
          <a:bodyPr rtlCol="0">
            <a:normAutofit fontScale="92500" lnSpcReduction="20000"/>
          </a:bodyPr>
          <a:lstStyle/>
          <a:p>
            <a:pPr fontAlgn="auto">
              <a:spcAft>
                <a:spcPts val="0"/>
              </a:spcAft>
              <a:buFont typeface="Arial" pitchFamily="34" charset="0"/>
              <a:buNone/>
              <a:defRPr/>
            </a:pPr>
            <a:r>
              <a:rPr lang="it-IT" dirty="0" smtClean="0"/>
              <a:t>The </a:t>
            </a:r>
            <a:r>
              <a:rPr lang="it-IT" dirty="0" err="1" smtClean="0"/>
              <a:t>Civil</a:t>
            </a:r>
            <a:r>
              <a:rPr lang="it-IT" dirty="0" smtClean="0"/>
              <a:t> </a:t>
            </a:r>
            <a:r>
              <a:rPr lang="it-IT" dirty="0" err="1" smtClean="0"/>
              <a:t>Protection</a:t>
            </a:r>
            <a:r>
              <a:rPr lang="it-IT" dirty="0" smtClean="0"/>
              <a:t> in Italy: </a:t>
            </a:r>
          </a:p>
          <a:p>
            <a:pPr fontAlgn="auto">
              <a:spcAft>
                <a:spcPts val="0"/>
              </a:spcAft>
              <a:buFont typeface="Arial" pitchFamily="34" charset="0"/>
              <a:buNone/>
              <a:defRPr/>
            </a:pPr>
            <a:r>
              <a:rPr lang="it-IT" dirty="0" err="1" smtClean="0"/>
              <a:t>an</a:t>
            </a:r>
            <a:r>
              <a:rPr lang="it-IT" dirty="0" smtClean="0"/>
              <a:t> </a:t>
            </a:r>
            <a:r>
              <a:rPr lang="it-IT" dirty="0" err="1" smtClean="0"/>
              <a:t>integrated</a:t>
            </a:r>
            <a:r>
              <a:rPr lang="it-IT" dirty="0" smtClean="0"/>
              <a:t> system</a:t>
            </a:r>
            <a:endParaRPr lang="it-IT" dirty="0"/>
          </a:p>
        </p:txBody>
      </p:sp>
      <p:pic>
        <p:nvPicPr>
          <p:cNvPr id="2052" name="Immagine 3" descr="Croazia-PC nel 3°millennio.jpg"/>
          <p:cNvPicPr>
            <a:picLocks noChangeAspect="1"/>
          </p:cNvPicPr>
          <p:nvPr/>
        </p:nvPicPr>
        <p:blipFill>
          <a:blip r:embed="rId4" cstate="print"/>
          <a:srcRect/>
          <a:stretch>
            <a:fillRect/>
          </a:stretch>
        </p:blipFill>
        <p:spPr bwMode="auto">
          <a:xfrm>
            <a:off x="6372225" y="1844675"/>
            <a:ext cx="2516188" cy="4822825"/>
          </a:xfrm>
          <a:prstGeom prst="rect">
            <a:avLst/>
          </a:prstGeom>
          <a:noFill/>
          <a:ln w="9525">
            <a:noFill/>
            <a:miter lim="800000"/>
            <a:headEnd/>
            <a:tailEnd/>
          </a:ln>
        </p:spPr>
      </p:pic>
      <p:pic>
        <p:nvPicPr>
          <p:cNvPr id="2053" name="Immagine 4" descr="Logo 1 - Grande.bmp"/>
          <p:cNvPicPr>
            <a:picLocks noChangeAspect="1"/>
          </p:cNvPicPr>
          <p:nvPr/>
        </p:nvPicPr>
        <p:blipFill>
          <a:blip r:embed="rId5" cstate="print"/>
          <a:srcRect/>
          <a:stretch>
            <a:fillRect/>
          </a:stretch>
        </p:blipFill>
        <p:spPr bwMode="auto">
          <a:xfrm>
            <a:off x="1979613" y="1989138"/>
            <a:ext cx="3108325" cy="3094037"/>
          </a:xfrm>
          <a:prstGeom prst="rect">
            <a:avLst/>
          </a:prstGeom>
          <a:noFill/>
          <a:ln w="9525">
            <a:noFill/>
            <a:miter lim="800000"/>
            <a:headEnd/>
            <a:tailEnd/>
          </a:ln>
        </p:spPr>
      </p:pic>
    </p:spTree>
  </p:cSld>
  <p:clrMapOvr>
    <a:masterClrMapping/>
  </p:clrMapOvr>
  <p:transition>
    <p:sndAc>
      <p:stSnd>
        <p:snd r:embed="rId3" name="click.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539750" y="0"/>
            <a:ext cx="8229600" cy="777875"/>
          </a:xfrm>
        </p:spPr>
        <p:txBody>
          <a:bodyPr/>
          <a:lstStyle/>
          <a:p>
            <a:r>
              <a:rPr lang="it-IT" dirty="0" err="1" smtClean="0"/>
              <a:t>Events</a:t>
            </a:r>
            <a:r>
              <a:rPr lang="it-IT" dirty="0" smtClean="0"/>
              <a:t> and </a:t>
            </a:r>
            <a:r>
              <a:rPr lang="it-IT" dirty="0" err="1" smtClean="0"/>
              <a:t>Organization</a:t>
            </a:r>
            <a:endParaRPr lang="it-IT" dirty="0" smtClean="0"/>
          </a:p>
        </p:txBody>
      </p:sp>
      <p:sp>
        <p:nvSpPr>
          <p:cNvPr id="6" name="Rettangolo 5"/>
          <p:cNvSpPr>
            <a:spLocks noChangeArrowheads="1"/>
          </p:cNvSpPr>
          <p:nvPr/>
        </p:nvSpPr>
        <p:spPr bwMode="auto">
          <a:xfrm>
            <a:off x="0" y="1052513"/>
            <a:ext cx="6228184" cy="1015663"/>
          </a:xfrm>
          <a:prstGeom prst="rect">
            <a:avLst/>
          </a:prstGeom>
          <a:noFill/>
          <a:ln w="9525">
            <a:noFill/>
            <a:miter lim="800000"/>
            <a:headEnd/>
            <a:tailEnd/>
          </a:ln>
        </p:spPr>
        <p:txBody>
          <a:bodyPr wrap="square">
            <a:spAutoFit/>
          </a:bodyPr>
          <a:lstStyle/>
          <a:p>
            <a:pPr algn="just"/>
            <a:r>
              <a:rPr lang="it-IT" sz="2400" b="1" dirty="0">
                <a:solidFill>
                  <a:srgbClr val="FF0000"/>
                </a:solidFill>
                <a:latin typeface="Arial" pitchFamily="34" charset="0"/>
                <a:cs typeface="Arial" pitchFamily="34" charset="0"/>
              </a:rPr>
              <a:t>A</a:t>
            </a:r>
            <a:r>
              <a:rPr lang="it-IT" sz="2400" dirty="0">
                <a:solidFill>
                  <a:srgbClr val="000000"/>
                </a:solidFill>
                <a:latin typeface="Arial" pitchFamily="34" charset="0"/>
                <a:cs typeface="Arial" pitchFamily="34" charset="0"/>
              </a:rPr>
              <a:t> </a:t>
            </a:r>
            <a:r>
              <a:rPr lang="it-IT" sz="2400" dirty="0">
                <a:latin typeface="Arial" pitchFamily="34" charset="0"/>
                <a:cs typeface="Arial" pitchFamily="34" charset="0"/>
              </a:rPr>
              <a:t>:</a:t>
            </a:r>
            <a:r>
              <a:rPr lang="it-IT" sz="2400" dirty="0">
                <a:solidFill>
                  <a:srgbClr val="000000"/>
                </a:solidFill>
                <a:latin typeface="Arial" pitchFamily="34" charset="0"/>
                <a:cs typeface="Arial" pitchFamily="34" charset="0"/>
              </a:rPr>
              <a:t> </a:t>
            </a:r>
            <a:r>
              <a:rPr lang="it-IT" dirty="0" err="1" smtClean="0">
                <a:latin typeface="Arial" pitchFamily="34" charset="0"/>
                <a:cs typeface="Arial" pitchFamily="34" charset="0"/>
              </a:rPr>
              <a:t>Natural</a:t>
            </a:r>
            <a:r>
              <a:rPr lang="it-IT" dirty="0" smtClean="0">
                <a:latin typeface="Arial" pitchFamily="34" charset="0"/>
                <a:cs typeface="Arial" pitchFamily="34" charset="0"/>
              </a:rPr>
              <a:t>  </a:t>
            </a:r>
            <a:r>
              <a:rPr lang="it-IT" dirty="0" err="1" smtClean="0">
                <a:latin typeface="Arial" pitchFamily="34" charset="0"/>
                <a:cs typeface="Arial" pitchFamily="34" charset="0"/>
              </a:rPr>
              <a:t>Events</a:t>
            </a:r>
            <a:r>
              <a:rPr lang="it-IT" dirty="0" smtClean="0">
                <a:latin typeface="Arial" pitchFamily="34" charset="0"/>
                <a:cs typeface="Arial" pitchFamily="34" charset="0"/>
              </a:rPr>
              <a:t>  </a:t>
            </a:r>
            <a:r>
              <a:rPr lang="en-US" dirty="0" smtClean="0">
                <a:latin typeface="Arial" pitchFamily="34" charset="0"/>
                <a:cs typeface="Arial" pitchFamily="34" charset="0"/>
              </a:rPr>
              <a:t>or connected with human activity</a:t>
            </a:r>
          </a:p>
          <a:p>
            <a:pPr algn="just"/>
            <a:r>
              <a:rPr lang="it-IT" b="1" dirty="0" smtClean="0">
                <a:solidFill>
                  <a:srgbClr val="00B050"/>
                </a:solidFill>
                <a:latin typeface="Arial" pitchFamily="34" charset="0"/>
                <a:cs typeface="Arial" pitchFamily="34" charset="0"/>
              </a:rPr>
              <a:t>APPROACHABLE </a:t>
            </a:r>
            <a:r>
              <a:rPr lang="it-IT" dirty="0" err="1" smtClean="0">
                <a:latin typeface="Arial" pitchFamily="34" charset="0"/>
                <a:cs typeface="Arial" pitchFamily="34" charset="0"/>
              </a:rPr>
              <a:t>with</a:t>
            </a:r>
            <a:r>
              <a:rPr lang="it-IT" dirty="0" smtClean="0">
                <a:latin typeface="Arial" pitchFamily="34" charset="0"/>
                <a:cs typeface="Arial" pitchFamily="34" charset="0"/>
              </a:rPr>
              <a:t> </a:t>
            </a:r>
            <a:r>
              <a:rPr lang="it-IT" dirty="0" err="1" smtClean="0">
                <a:latin typeface="Arial" pitchFamily="34" charset="0"/>
                <a:cs typeface="Arial" pitchFamily="34" charset="0"/>
              </a:rPr>
              <a:t>actions</a:t>
            </a:r>
            <a:r>
              <a:rPr lang="it-IT" dirty="0" smtClean="0">
                <a:latin typeface="Arial" pitchFamily="34" charset="0"/>
                <a:cs typeface="Arial" pitchFamily="34" charset="0"/>
              </a:rPr>
              <a:t> </a:t>
            </a:r>
            <a:r>
              <a:rPr lang="it-IT" dirty="0" err="1" smtClean="0">
                <a:latin typeface="Arial" pitchFamily="34" charset="0"/>
                <a:cs typeface="Arial" pitchFamily="34" charset="0"/>
              </a:rPr>
              <a:t>of</a:t>
            </a:r>
            <a:r>
              <a:rPr lang="it-IT" dirty="0" smtClean="0">
                <a:latin typeface="Arial" pitchFamily="34" charset="0"/>
                <a:cs typeface="Arial" pitchFamily="34" charset="0"/>
              </a:rPr>
              <a:t> </a:t>
            </a:r>
            <a:r>
              <a:rPr lang="it-IT" b="1" dirty="0" smtClean="0">
                <a:solidFill>
                  <a:srgbClr val="00B050"/>
                </a:solidFill>
                <a:latin typeface="Arial" pitchFamily="34" charset="0"/>
                <a:cs typeface="Arial" pitchFamily="34" charset="0"/>
              </a:rPr>
              <a:t>INDIVIDUAL </a:t>
            </a:r>
            <a:r>
              <a:rPr lang="it-IT" dirty="0" err="1" smtClean="0">
                <a:latin typeface="Arial" pitchFamily="34" charset="0"/>
                <a:cs typeface="Arial" pitchFamily="34" charset="0"/>
              </a:rPr>
              <a:t>Istitutons</a:t>
            </a:r>
            <a:r>
              <a:rPr lang="it-IT" dirty="0" smtClean="0">
                <a:latin typeface="Arial" pitchFamily="34" charset="0"/>
                <a:cs typeface="Arial" pitchFamily="34" charset="0"/>
              </a:rPr>
              <a:t> and </a:t>
            </a:r>
            <a:r>
              <a:rPr lang="it-IT" dirty="0" err="1" smtClean="0">
                <a:latin typeface="Arial" pitchFamily="34" charset="0"/>
                <a:cs typeface="Arial" pitchFamily="34" charset="0"/>
              </a:rPr>
              <a:t>Administrations</a:t>
            </a:r>
            <a:r>
              <a:rPr lang="it-IT" dirty="0" smtClean="0">
                <a:latin typeface="Arial" pitchFamily="34" charset="0"/>
                <a:cs typeface="Arial" pitchFamily="34" charset="0"/>
              </a:rPr>
              <a:t> </a:t>
            </a:r>
            <a:r>
              <a:rPr lang="it-IT" dirty="0" err="1" smtClean="0">
                <a:latin typeface="Arial" pitchFamily="34" charset="0"/>
                <a:cs typeface="Arial" pitchFamily="34" charset="0"/>
              </a:rPr>
              <a:t>involved</a:t>
            </a:r>
            <a:r>
              <a:rPr lang="it-IT" dirty="0" smtClean="0">
                <a:latin typeface="Arial" pitchFamily="34" charset="0"/>
                <a:cs typeface="Arial" pitchFamily="34" charset="0"/>
              </a:rPr>
              <a:t> in the </a:t>
            </a:r>
            <a:r>
              <a:rPr lang="it-IT" b="1" dirty="0" smtClean="0">
                <a:solidFill>
                  <a:srgbClr val="00B050"/>
                </a:solidFill>
                <a:latin typeface="Arial" pitchFamily="34" charset="0"/>
                <a:cs typeface="Arial" pitchFamily="34" charset="0"/>
              </a:rPr>
              <a:t>ORDINARY </a:t>
            </a:r>
            <a:r>
              <a:rPr lang="it-IT" b="1" dirty="0" smtClean="0">
                <a:latin typeface="Arial" pitchFamily="34" charset="0"/>
                <a:cs typeface="Arial" pitchFamily="34" charset="0"/>
              </a:rPr>
              <a:t>way.</a:t>
            </a:r>
            <a:endParaRPr lang="it-IT" dirty="0">
              <a:latin typeface="Arial" pitchFamily="34" charset="0"/>
              <a:cs typeface="Arial" pitchFamily="34" charset="0"/>
            </a:endParaRPr>
          </a:p>
        </p:txBody>
      </p:sp>
      <p:sp>
        <p:nvSpPr>
          <p:cNvPr id="7" name="Rettangolo 6"/>
          <p:cNvSpPr>
            <a:spLocks noChangeArrowheads="1"/>
          </p:cNvSpPr>
          <p:nvPr/>
        </p:nvSpPr>
        <p:spPr bwMode="auto">
          <a:xfrm>
            <a:off x="0" y="2420938"/>
            <a:ext cx="5940425" cy="1292662"/>
          </a:xfrm>
          <a:prstGeom prst="rect">
            <a:avLst/>
          </a:prstGeom>
          <a:noFill/>
          <a:ln w="9525">
            <a:noFill/>
            <a:miter lim="800000"/>
            <a:headEnd/>
            <a:tailEnd/>
          </a:ln>
        </p:spPr>
        <p:txBody>
          <a:bodyPr>
            <a:spAutoFit/>
          </a:bodyPr>
          <a:lstStyle/>
          <a:p>
            <a:pPr algn="just"/>
            <a:r>
              <a:rPr lang="it-IT" sz="2400" b="1" dirty="0">
                <a:solidFill>
                  <a:srgbClr val="FF0000"/>
                </a:solidFill>
                <a:latin typeface="Arial" pitchFamily="34" charset="0"/>
                <a:cs typeface="Arial" pitchFamily="34" charset="0"/>
              </a:rPr>
              <a:t>B</a:t>
            </a:r>
            <a:r>
              <a:rPr lang="it-IT" sz="2400" dirty="0">
                <a:latin typeface="Arial" pitchFamily="34" charset="0"/>
                <a:cs typeface="Arial" pitchFamily="34" charset="0"/>
              </a:rPr>
              <a:t> : </a:t>
            </a:r>
            <a:r>
              <a:rPr lang="it-IT" dirty="0" err="1" smtClean="0">
                <a:latin typeface="Arial" pitchFamily="34" charset="0"/>
                <a:cs typeface="Arial" pitchFamily="34" charset="0"/>
              </a:rPr>
              <a:t>Natural</a:t>
            </a:r>
            <a:r>
              <a:rPr lang="it-IT" dirty="0" smtClean="0">
                <a:latin typeface="Arial" pitchFamily="34" charset="0"/>
                <a:cs typeface="Arial" pitchFamily="34" charset="0"/>
              </a:rPr>
              <a:t>  </a:t>
            </a:r>
            <a:r>
              <a:rPr lang="it-IT" dirty="0" err="1" smtClean="0">
                <a:latin typeface="Arial" pitchFamily="34" charset="0"/>
                <a:cs typeface="Arial" pitchFamily="34" charset="0"/>
              </a:rPr>
              <a:t>Events</a:t>
            </a:r>
            <a:r>
              <a:rPr lang="it-IT" dirty="0" smtClean="0">
                <a:latin typeface="Arial" pitchFamily="34" charset="0"/>
                <a:cs typeface="Arial" pitchFamily="34" charset="0"/>
              </a:rPr>
              <a:t>  </a:t>
            </a:r>
            <a:r>
              <a:rPr lang="en-US" dirty="0" smtClean="0">
                <a:latin typeface="Arial" pitchFamily="34" charset="0"/>
                <a:cs typeface="Arial" pitchFamily="34" charset="0"/>
              </a:rPr>
              <a:t>or connected with human activity</a:t>
            </a:r>
          </a:p>
          <a:p>
            <a:pPr algn="just"/>
            <a:r>
              <a:rPr lang="it-IT" b="1" dirty="0" smtClean="0">
                <a:solidFill>
                  <a:srgbClr val="00B050"/>
                </a:solidFill>
                <a:latin typeface="Arial" pitchFamily="34" charset="0"/>
                <a:cs typeface="Arial" pitchFamily="34" charset="0"/>
              </a:rPr>
              <a:t>APPROACHABLE </a:t>
            </a:r>
            <a:r>
              <a:rPr lang="it-IT" dirty="0" err="1" smtClean="0">
                <a:latin typeface="Arial" pitchFamily="34" charset="0"/>
                <a:cs typeface="Arial" pitchFamily="34" charset="0"/>
              </a:rPr>
              <a:t>with</a:t>
            </a:r>
            <a:r>
              <a:rPr lang="it-IT" dirty="0" smtClean="0">
                <a:latin typeface="Arial" pitchFamily="34" charset="0"/>
                <a:cs typeface="Arial" pitchFamily="34" charset="0"/>
              </a:rPr>
              <a:t> </a:t>
            </a:r>
            <a:r>
              <a:rPr lang="it-IT" b="1" dirty="0" smtClean="0">
                <a:solidFill>
                  <a:srgbClr val="00B050"/>
                </a:solidFill>
                <a:latin typeface="Arial" pitchFamily="34" charset="0"/>
                <a:cs typeface="Arial" pitchFamily="34" charset="0"/>
              </a:rPr>
              <a:t>COORDINATED</a:t>
            </a:r>
            <a:r>
              <a:rPr lang="it-IT" dirty="0" smtClean="0">
                <a:latin typeface="Arial" pitchFamily="34" charset="0"/>
                <a:cs typeface="Arial" pitchFamily="34" charset="0"/>
              </a:rPr>
              <a:t> </a:t>
            </a:r>
            <a:r>
              <a:rPr lang="it-IT" dirty="0" err="1" smtClean="0">
                <a:latin typeface="Arial" pitchFamily="34" charset="0"/>
                <a:cs typeface="Arial" pitchFamily="34" charset="0"/>
              </a:rPr>
              <a:t>actions</a:t>
            </a:r>
            <a:r>
              <a:rPr lang="it-IT" dirty="0" smtClean="0">
                <a:latin typeface="Arial" pitchFamily="34" charset="0"/>
                <a:cs typeface="Arial" pitchFamily="34" charset="0"/>
              </a:rPr>
              <a:t> </a:t>
            </a:r>
            <a:r>
              <a:rPr lang="it-IT" dirty="0" err="1" smtClean="0">
                <a:latin typeface="Arial" pitchFamily="34" charset="0"/>
                <a:cs typeface="Arial" pitchFamily="34" charset="0"/>
              </a:rPr>
              <a:t>by</a:t>
            </a:r>
            <a:r>
              <a:rPr lang="it-IT" dirty="0" smtClean="0">
                <a:latin typeface="Arial" pitchFamily="34" charset="0"/>
                <a:cs typeface="Arial" pitchFamily="34" charset="0"/>
              </a:rPr>
              <a:t> multiple </a:t>
            </a:r>
            <a:r>
              <a:rPr lang="it-IT" dirty="0" err="1" smtClean="0">
                <a:latin typeface="Arial" pitchFamily="34" charset="0"/>
                <a:cs typeface="Arial" pitchFamily="34" charset="0"/>
              </a:rPr>
              <a:t>Agencies</a:t>
            </a:r>
            <a:r>
              <a:rPr lang="it-IT" dirty="0" smtClean="0">
                <a:latin typeface="Arial" pitchFamily="34" charset="0"/>
                <a:cs typeface="Arial" pitchFamily="34" charset="0"/>
              </a:rPr>
              <a:t> or </a:t>
            </a:r>
            <a:r>
              <a:rPr lang="it-IT" dirty="0" err="1" smtClean="0">
                <a:latin typeface="Arial" pitchFamily="34" charset="0"/>
                <a:cs typeface="Arial" pitchFamily="34" charset="0"/>
              </a:rPr>
              <a:t>Amministrations</a:t>
            </a:r>
            <a:r>
              <a:rPr lang="it-IT" dirty="0" smtClean="0">
                <a:latin typeface="Arial" pitchFamily="34" charset="0"/>
                <a:cs typeface="Arial" pitchFamily="34" charset="0"/>
              </a:rPr>
              <a:t> </a:t>
            </a:r>
            <a:r>
              <a:rPr lang="it-IT" dirty="0" err="1" smtClean="0">
                <a:latin typeface="Arial" pitchFamily="34" charset="0"/>
                <a:cs typeface="Arial" pitchFamily="34" charset="0"/>
              </a:rPr>
              <a:t>concerned</a:t>
            </a:r>
            <a:r>
              <a:rPr lang="it-IT" dirty="0" smtClean="0">
                <a:latin typeface="Arial" pitchFamily="34" charset="0"/>
                <a:cs typeface="Arial" pitchFamily="34" charset="0"/>
              </a:rPr>
              <a:t> in the </a:t>
            </a:r>
            <a:r>
              <a:rPr lang="it-IT" b="1" dirty="0" smtClean="0">
                <a:solidFill>
                  <a:srgbClr val="00B050"/>
                </a:solidFill>
                <a:latin typeface="Arial" pitchFamily="34" charset="0"/>
                <a:cs typeface="Arial" pitchFamily="34" charset="0"/>
              </a:rPr>
              <a:t>ORDINARY </a:t>
            </a:r>
            <a:r>
              <a:rPr lang="it-IT" b="1" dirty="0" smtClean="0">
                <a:latin typeface="Arial" pitchFamily="34" charset="0"/>
                <a:cs typeface="Arial" pitchFamily="34" charset="0"/>
              </a:rPr>
              <a:t>way.</a:t>
            </a:r>
            <a:endParaRPr lang="it-IT" dirty="0">
              <a:latin typeface="Arial" pitchFamily="34" charset="0"/>
              <a:cs typeface="Arial" pitchFamily="34" charset="0"/>
            </a:endParaRPr>
          </a:p>
        </p:txBody>
      </p:sp>
      <p:sp>
        <p:nvSpPr>
          <p:cNvPr id="8" name="Rettangolo 7"/>
          <p:cNvSpPr>
            <a:spLocks noChangeArrowheads="1"/>
          </p:cNvSpPr>
          <p:nvPr/>
        </p:nvSpPr>
        <p:spPr bwMode="auto">
          <a:xfrm>
            <a:off x="0" y="3645024"/>
            <a:ext cx="5795963" cy="1015663"/>
          </a:xfrm>
          <a:prstGeom prst="rect">
            <a:avLst/>
          </a:prstGeom>
          <a:noFill/>
          <a:ln w="9525">
            <a:noFill/>
            <a:miter lim="800000"/>
            <a:headEnd/>
            <a:tailEnd/>
          </a:ln>
        </p:spPr>
        <p:txBody>
          <a:bodyPr>
            <a:spAutoFit/>
          </a:bodyPr>
          <a:lstStyle/>
          <a:p>
            <a:pPr algn="just"/>
            <a:r>
              <a:rPr lang="it-IT" sz="2400" b="1" dirty="0">
                <a:solidFill>
                  <a:srgbClr val="FF0000"/>
                </a:solidFill>
                <a:latin typeface="Arial" pitchFamily="34" charset="0"/>
                <a:cs typeface="Arial" pitchFamily="34" charset="0"/>
              </a:rPr>
              <a:t>C</a:t>
            </a:r>
            <a:r>
              <a:rPr lang="it-IT" sz="2400" dirty="0">
                <a:latin typeface="Arial" pitchFamily="34" charset="0"/>
                <a:cs typeface="Arial" pitchFamily="34" charset="0"/>
              </a:rPr>
              <a:t> : </a:t>
            </a:r>
            <a:r>
              <a:rPr lang="it-IT" dirty="0" err="1" smtClean="0">
                <a:latin typeface="Arial" pitchFamily="34" charset="0"/>
                <a:cs typeface="Arial" pitchFamily="34" charset="0"/>
              </a:rPr>
              <a:t>Natural</a:t>
            </a:r>
            <a:r>
              <a:rPr lang="it-IT" dirty="0" smtClean="0">
                <a:latin typeface="Arial" pitchFamily="34" charset="0"/>
                <a:cs typeface="Arial" pitchFamily="34" charset="0"/>
              </a:rPr>
              <a:t> </a:t>
            </a:r>
            <a:r>
              <a:rPr lang="it-IT" dirty="0" err="1" smtClean="0">
                <a:latin typeface="Arial" pitchFamily="34" charset="0"/>
                <a:cs typeface="Arial" pitchFamily="34" charset="0"/>
              </a:rPr>
              <a:t>Disasters</a:t>
            </a:r>
            <a:r>
              <a:rPr lang="it-IT" dirty="0" smtClean="0">
                <a:latin typeface="Arial" pitchFamily="34" charset="0"/>
                <a:cs typeface="Arial" pitchFamily="34" charset="0"/>
              </a:rPr>
              <a:t>, </a:t>
            </a:r>
            <a:r>
              <a:rPr lang="it-IT" dirty="0" err="1" smtClean="0">
                <a:latin typeface="Arial" pitchFamily="34" charset="0"/>
                <a:cs typeface="Arial" pitchFamily="34" charset="0"/>
              </a:rPr>
              <a:t>Catastrophes</a:t>
            </a:r>
            <a:r>
              <a:rPr lang="it-IT" dirty="0" smtClean="0">
                <a:latin typeface="Arial" pitchFamily="34" charset="0"/>
                <a:cs typeface="Arial" pitchFamily="34" charset="0"/>
              </a:rPr>
              <a:t> or </a:t>
            </a:r>
            <a:r>
              <a:rPr lang="it-IT" dirty="0" err="1" smtClean="0">
                <a:latin typeface="Arial" pitchFamily="34" charset="0"/>
                <a:cs typeface="Arial" pitchFamily="34" charset="0"/>
              </a:rPr>
              <a:t>others</a:t>
            </a:r>
            <a:r>
              <a:rPr lang="it-IT" dirty="0" smtClean="0">
                <a:latin typeface="Arial" pitchFamily="34" charset="0"/>
                <a:cs typeface="Arial" pitchFamily="34" charset="0"/>
              </a:rPr>
              <a:t> </a:t>
            </a:r>
            <a:r>
              <a:rPr lang="it-IT" dirty="0" err="1" smtClean="0">
                <a:latin typeface="Arial" pitchFamily="34" charset="0"/>
                <a:cs typeface="Arial" pitchFamily="34" charset="0"/>
              </a:rPr>
              <a:t>event</a:t>
            </a:r>
            <a:r>
              <a:rPr lang="it-IT" dirty="0" smtClean="0">
                <a:latin typeface="Arial" pitchFamily="34" charset="0"/>
                <a:cs typeface="Arial" pitchFamily="34" charset="0"/>
              </a:rPr>
              <a:t>, </a:t>
            </a:r>
            <a:r>
              <a:rPr lang="en-US" dirty="0" smtClean="0">
                <a:latin typeface="Arial" pitchFamily="34" charset="0"/>
                <a:cs typeface="Arial" pitchFamily="34" charset="0"/>
              </a:rPr>
              <a:t>with </a:t>
            </a:r>
            <a:r>
              <a:rPr lang="en-US" b="1" dirty="0" smtClean="0">
                <a:solidFill>
                  <a:srgbClr val="FF0000"/>
                </a:solidFill>
                <a:latin typeface="Arial" pitchFamily="34" charset="0"/>
                <a:cs typeface="Arial" pitchFamily="34" charset="0"/>
              </a:rPr>
              <a:t>high magnitude </a:t>
            </a:r>
            <a:r>
              <a:rPr lang="en-US" dirty="0" smtClean="0">
                <a:latin typeface="Arial" pitchFamily="34" charset="0"/>
                <a:cs typeface="Arial" pitchFamily="34" charset="0"/>
              </a:rPr>
              <a:t>(intensity and extent), have to be tackled with </a:t>
            </a:r>
            <a:r>
              <a:rPr lang="en-US" b="1" u="sng" dirty="0" smtClean="0">
                <a:solidFill>
                  <a:srgbClr val="FF0000"/>
                </a:solidFill>
                <a:latin typeface="Arial" pitchFamily="34" charset="0"/>
                <a:cs typeface="Arial" pitchFamily="34" charset="0"/>
              </a:rPr>
              <a:t>extraordinary powers and means</a:t>
            </a:r>
            <a:r>
              <a:rPr lang="en-US" dirty="0" smtClean="0">
                <a:latin typeface="Arial" pitchFamily="34" charset="0"/>
                <a:cs typeface="Arial" pitchFamily="34" charset="0"/>
              </a:rPr>
              <a:t>.</a:t>
            </a:r>
          </a:p>
        </p:txBody>
      </p:sp>
      <p:pic>
        <p:nvPicPr>
          <p:cNvPr id="9" name="Immagine 8" descr="Repubblica Italiana.jpg"/>
          <p:cNvPicPr>
            <a:picLocks noChangeAspect="1"/>
          </p:cNvPicPr>
          <p:nvPr/>
        </p:nvPicPr>
        <p:blipFill>
          <a:blip r:embed="rId4" cstate="print"/>
          <a:srcRect/>
          <a:stretch>
            <a:fillRect/>
          </a:stretch>
        </p:blipFill>
        <p:spPr bwMode="auto">
          <a:xfrm>
            <a:off x="6804025" y="2565400"/>
            <a:ext cx="835025" cy="935038"/>
          </a:xfrm>
          <a:prstGeom prst="rect">
            <a:avLst/>
          </a:prstGeom>
          <a:noFill/>
          <a:ln w="9525">
            <a:noFill/>
            <a:miter lim="800000"/>
            <a:headEnd/>
            <a:tailEnd/>
          </a:ln>
        </p:spPr>
      </p:pic>
      <p:pic>
        <p:nvPicPr>
          <p:cNvPr id="10" name="Immagine 9" descr="Nuovo DPC.jpg"/>
          <p:cNvPicPr>
            <a:picLocks noChangeAspect="1"/>
          </p:cNvPicPr>
          <p:nvPr/>
        </p:nvPicPr>
        <p:blipFill>
          <a:blip r:embed="rId5" cstate="print"/>
          <a:srcRect/>
          <a:stretch>
            <a:fillRect/>
          </a:stretch>
        </p:blipFill>
        <p:spPr bwMode="auto">
          <a:xfrm>
            <a:off x="6732588" y="3716338"/>
            <a:ext cx="919162" cy="720725"/>
          </a:xfrm>
          <a:prstGeom prst="rect">
            <a:avLst/>
          </a:prstGeom>
          <a:noFill/>
          <a:ln w="9525">
            <a:noFill/>
            <a:miter lim="800000"/>
            <a:headEnd/>
            <a:tailEnd/>
          </a:ln>
        </p:spPr>
      </p:pic>
      <p:pic>
        <p:nvPicPr>
          <p:cNvPr id="11" name="Immagine 10" descr="180px-CivilDefence_svg.png"/>
          <p:cNvPicPr>
            <a:picLocks noChangeAspect="1"/>
          </p:cNvPicPr>
          <p:nvPr/>
        </p:nvPicPr>
        <p:blipFill>
          <a:blip r:embed="rId6" cstate="print"/>
          <a:srcRect/>
          <a:stretch>
            <a:fillRect/>
          </a:stretch>
        </p:blipFill>
        <p:spPr bwMode="auto">
          <a:xfrm>
            <a:off x="6732588" y="1268413"/>
            <a:ext cx="719137" cy="720725"/>
          </a:xfrm>
          <a:prstGeom prst="rect">
            <a:avLst/>
          </a:prstGeom>
          <a:noFill/>
          <a:ln w="9525">
            <a:noFill/>
            <a:miter lim="800000"/>
            <a:headEnd/>
            <a:tailEnd/>
          </a:ln>
        </p:spPr>
      </p:pic>
      <p:sp>
        <p:nvSpPr>
          <p:cNvPr id="12" name="Rettangolo 11"/>
          <p:cNvSpPr>
            <a:spLocks noChangeArrowheads="1"/>
          </p:cNvSpPr>
          <p:nvPr/>
        </p:nvSpPr>
        <p:spPr bwMode="auto">
          <a:xfrm>
            <a:off x="0" y="4868863"/>
            <a:ext cx="5795963" cy="738187"/>
          </a:xfrm>
          <a:prstGeom prst="rect">
            <a:avLst/>
          </a:prstGeom>
          <a:noFill/>
          <a:ln w="9525">
            <a:noFill/>
            <a:miter lim="800000"/>
            <a:headEnd/>
            <a:tailEnd/>
          </a:ln>
        </p:spPr>
        <p:txBody>
          <a:bodyPr>
            <a:spAutoFit/>
          </a:bodyPr>
          <a:lstStyle/>
          <a:p>
            <a:pPr algn="just"/>
            <a:r>
              <a:rPr lang="it-IT" sz="2400" b="1" dirty="0">
                <a:solidFill>
                  <a:srgbClr val="FF0000"/>
                </a:solidFill>
                <a:latin typeface="Arial" pitchFamily="34" charset="0"/>
                <a:cs typeface="Arial" pitchFamily="34" charset="0"/>
              </a:rPr>
              <a:t>“D”</a:t>
            </a:r>
            <a:r>
              <a:rPr lang="it-IT" sz="2400" dirty="0">
                <a:latin typeface="Arial" pitchFamily="34" charset="0"/>
                <a:cs typeface="Arial" pitchFamily="34" charset="0"/>
              </a:rPr>
              <a:t> : </a:t>
            </a:r>
            <a:r>
              <a:rPr lang="it-IT" dirty="0" err="1" smtClean="0">
                <a:latin typeface="Arial" pitchFamily="34" charset="0"/>
                <a:cs typeface="Arial" pitchFamily="34" charset="0"/>
              </a:rPr>
              <a:t>Natural</a:t>
            </a:r>
            <a:r>
              <a:rPr lang="it-IT" dirty="0" smtClean="0">
                <a:latin typeface="Arial" pitchFamily="34" charset="0"/>
                <a:cs typeface="Arial" pitchFamily="34" charset="0"/>
              </a:rPr>
              <a:t> </a:t>
            </a:r>
            <a:r>
              <a:rPr lang="it-IT" dirty="0" err="1" smtClean="0">
                <a:latin typeface="Arial" pitchFamily="34" charset="0"/>
                <a:cs typeface="Arial" pitchFamily="34" charset="0"/>
              </a:rPr>
              <a:t>Disasters</a:t>
            </a:r>
            <a:r>
              <a:rPr lang="it-IT" dirty="0" smtClean="0">
                <a:latin typeface="Arial" pitchFamily="34" charset="0"/>
                <a:cs typeface="Arial" pitchFamily="34" charset="0"/>
              </a:rPr>
              <a:t>, </a:t>
            </a:r>
            <a:r>
              <a:rPr lang="it-IT" dirty="0" err="1" smtClean="0">
                <a:latin typeface="Arial" pitchFamily="34" charset="0"/>
                <a:cs typeface="Arial" pitchFamily="34" charset="0"/>
              </a:rPr>
              <a:t>Catastrophes</a:t>
            </a:r>
            <a:r>
              <a:rPr lang="it-IT" dirty="0" smtClean="0">
                <a:latin typeface="Arial" pitchFamily="34" charset="0"/>
                <a:cs typeface="Arial" pitchFamily="34" charset="0"/>
              </a:rPr>
              <a:t> or </a:t>
            </a:r>
            <a:r>
              <a:rPr lang="it-IT" dirty="0" err="1" smtClean="0">
                <a:latin typeface="Arial" pitchFamily="34" charset="0"/>
                <a:cs typeface="Arial" pitchFamily="34" charset="0"/>
              </a:rPr>
              <a:t>others</a:t>
            </a:r>
            <a:r>
              <a:rPr lang="it-IT" dirty="0" smtClean="0">
                <a:latin typeface="Arial" pitchFamily="34" charset="0"/>
                <a:cs typeface="Arial" pitchFamily="34" charset="0"/>
              </a:rPr>
              <a:t> </a:t>
            </a:r>
            <a:r>
              <a:rPr lang="it-IT" dirty="0" err="1" smtClean="0">
                <a:latin typeface="Arial" pitchFamily="34" charset="0"/>
                <a:cs typeface="Arial" pitchFamily="34" charset="0"/>
              </a:rPr>
              <a:t>event</a:t>
            </a:r>
            <a:r>
              <a:rPr lang="it-IT" dirty="0" smtClean="0">
                <a:latin typeface="Arial" pitchFamily="34" charset="0"/>
                <a:cs typeface="Arial" pitchFamily="34" charset="0"/>
              </a:rPr>
              <a:t> in the </a:t>
            </a:r>
            <a:r>
              <a:rPr lang="it-IT" dirty="0" err="1" smtClean="0">
                <a:latin typeface="Arial" pitchFamily="34" charset="0"/>
                <a:cs typeface="Arial" pitchFamily="34" charset="0"/>
              </a:rPr>
              <a:t>Euro-Med</a:t>
            </a:r>
            <a:r>
              <a:rPr lang="it-IT" dirty="0" smtClean="0">
                <a:latin typeface="Arial" pitchFamily="34" charset="0"/>
                <a:cs typeface="Arial" pitchFamily="34" charset="0"/>
              </a:rPr>
              <a:t>  </a:t>
            </a:r>
            <a:r>
              <a:rPr lang="it-IT" dirty="0" err="1" smtClean="0">
                <a:latin typeface="Arial" pitchFamily="34" charset="0"/>
                <a:cs typeface="Arial" pitchFamily="34" charset="0"/>
              </a:rPr>
              <a:t>Region</a:t>
            </a:r>
            <a:r>
              <a:rPr lang="it-IT" dirty="0" smtClean="0">
                <a:latin typeface="Arial" pitchFamily="34" charset="0"/>
                <a:cs typeface="Arial" pitchFamily="34" charset="0"/>
              </a:rPr>
              <a:t>.</a:t>
            </a:r>
            <a:endParaRPr lang="it-IT" dirty="0">
              <a:latin typeface="Arial" pitchFamily="34" charset="0"/>
              <a:cs typeface="Arial" pitchFamily="34" charset="0"/>
            </a:endParaRPr>
          </a:p>
        </p:txBody>
      </p:sp>
      <p:sp>
        <p:nvSpPr>
          <p:cNvPr id="13" name="Rettangolo 12"/>
          <p:cNvSpPr>
            <a:spLocks noChangeArrowheads="1"/>
          </p:cNvSpPr>
          <p:nvPr/>
        </p:nvSpPr>
        <p:spPr bwMode="auto">
          <a:xfrm>
            <a:off x="0" y="5949951"/>
            <a:ext cx="5364163" cy="1015663"/>
          </a:xfrm>
          <a:prstGeom prst="rect">
            <a:avLst/>
          </a:prstGeom>
          <a:noFill/>
          <a:ln w="9525">
            <a:noFill/>
            <a:miter lim="800000"/>
            <a:headEnd/>
            <a:tailEnd/>
          </a:ln>
        </p:spPr>
        <p:txBody>
          <a:bodyPr wrap="square">
            <a:spAutoFit/>
          </a:bodyPr>
          <a:lstStyle/>
          <a:p>
            <a:pPr algn="just"/>
            <a:r>
              <a:rPr lang="it-IT" sz="2400" b="1" dirty="0">
                <a:solidFill>
                  <a:srgbClr val="FF0000"/>
                </a:solidFill>
                <a:latin typeface="Arial" pitchFamily="34" charset="0"/>
                <a:cs typeface="Arial" pitchFamily="34" charset="0"/>
              </a:rPr>
              <a:t>“E”</a:t>
            </a:r>
            <a:r>
              <a:rPr lang="it-IT" sz="2400" dirty="0">
                <a:latin typeface="Arial" pitchFamily="34" charset="0"/>
                <a:cs typeface="Arial" pitchFamily="34" charset="0"/>
              </a:rPr>
              <a:t> : </a:t>
            </a:r>
            <a:r>
              <a:rPr lang="it-IT" dirty="0" err="1" smtClean="0">
                <a:latin typeface="Arial" pitchFamily="34" charset="0"/>
                <a:cs typeface="Arial" pitchFamily="34" charset="0"/>
              </a:rPr>
              <a:t>Natural</a:t>
            </a:r>
            <a:r>
              <a:rPr lang="it-IT" dirty="0" smtClean="0">
                <a:latin typeface="Arial" pitchFamily="34" charset="0"/>
                <a:cs typeface="Arial" pitchFamily="34" charset="0"/>
              </a:rPr>
              <a:t> </a:t>
            </a:r>
            <a:r>
              <a:rPr lang="it-IT" dirty="0" err="1" smtClean="0">
                <a:latin typeface="Arial" pitchFamily="34" charset="0"/>
                <a:cs typeface="Arial" pitchFamily="34" charset="0"/>
              </a:rPr>
              <a:t>Disasters</a:t>
            </a:r>
            <a:r>
              <a:rPr lang="it-IT" dirty="0" smtClean="0">
                <a:latin typeface="Arial" pitchFamily="34" charset="0"/>
                <a:cs typeface="Arial" pitchFamily="34" charset="0"/>
              </a:rPr>
              <a:t>, </a:t>
            </a:r>
            <a:r>
              <a:rPr lang="it-IT" dirty="0" err="1" smtClean="0">
                <a:latin typeface="Arial" pitchFamily="34" charset="0"/>
                <a:cs typeface="Arial" pitchFamily="34" charset="0"/>
              </a:rPr>
              <a:t>Catastrophes</a:t>
            </a:r>
            <a:r>
              <a:rPr lang="it-IT" dirty="0" smtClean="0">
                <a:latin typeface="Arial" pitchFamily="34" charset="0"/>
                <a:cs typeface="Arial" pitchFamily="34" charset="0"/>
              </a:rPr>
              <a:t> or </a:t>
            </a:r>
            <a:r>
              <a:rPr lang="it-IT" dirty="0" err="1" smtClean="0">
                <a:latin typeface="Arial" pitchFamily="34" charset="0"/>
                <a:cs typeface="Arial" pitchFamily="34" charset="0"/>
              </a:rPr>
              <a:t>others</a:t>
            </a:r>
            <a:r>
              <a:rPr lang="it-IT" dirty="0" smtClean="0">
                <a:latin typeface="Arial" pitchFamily="34" charset="0"/>
                <a:cs typeface="Arial" pitchFamily="34" charset="0"/>
              </a:rPr>
              <a:t> </a:t>
            </a:r>
            <a:r>
              <a:rPr lang="it-IT" dirty="0" err="1" smtClean="0">
                <a:latin typeface="Arial" pitchFamily="34" charset="0"/>
                <a:cs typeface="Arial" pitchFamily="34" charset="0"/>
              </a:rPr>
              <a:t>event</a:t>
            </a:r>
            <a:r>
              <a:rPr lang="it-IT" dirty="0" smtClean="0">
                <a:latin typeface="Arial" pitchFamily="34" charset="0"/>
                <a:cs typeface="Arial" pitchFamily="34" charset="0"/>
              </a:rPr>
              <a:t> in </a:t>
            </a:r>
            <a:r>
              <a:rPr lang="it-IT" dirty="0" err="1" smtClean="0">
                <a:latin typeface="Arial" pitchFamily="34" charset="0"/>
                <a:cs typeface="Arial" pitchFamily="34" charset="0"/>
              </a:rPr>
              <a:t>in</a:t>
            </a:r>
            <a:r>
              <a:rPr lang="it-IT" dirty="0" smtClean="0">
                <a:latin typeface="Arial" pitchFamily="34" charset="0"/>
                <a:cs typeface="Arial" pitchFamily="34" charset="0"/>
              </a:rPr>
              <a:t> </a:t>
            </a:r>
            <a:r>
              <a:rPr lang="it-IT" dirty="0" err="1" smtClean="0">
                <a:latin typeface="Arial" pitchFamily="34" charset="0"/>
                <a:cs typeface="Arial" pitchFamily="34" charset="0"/>
              </a:rPr>
              <a:t>foreign</a:t>
            </a:r>
            <a:r>
              <a:rPr lang="it-IT" dirty="0" smtClean="0">
                <a:latin typeface="Arial" pitchFamily="34" charset="0"/>
                <a:cs typeface="Arial" pitchFamily="34" charset="0"/>
              </a:rPr>
              <a:t> </a:t>
            </a:r>
            <a:r>
              <a:rPr lang="it-IT" dirty="0" err="1">
                <a:latin typeface="Arial" pitchFamily="34" charset="0"/>
                <a:cs typeface="Arial" pitchFamily="34" charset="0"/>
              </a:rPr>
              <a:t>C</a:t>
            </a:r>
            <a:r>
              <a:rPr lang="it-IT" dirty="0" err="1" smtClean="0">
                <a:latin typeface="Arial" pitchFamily="34" charset="0"/>
                <a:cs typeface="Arial" pitchFamily="34" charset="0"/>
              </a:rPr>
              <a:t>ountries</a:t>
            </a:r>
            <a:r>
              <a:rPr lang="it-IT" dirty="0" smtClean="0">
                <a:latin typeface="Arial" pitchFamily="34" charset="0"/>
                <a:cs typeface="Arial" pitchFamily="34" charset="0"/>
              </a:rPr>
              <a:t>.</a:t>
            </a:r>
          </a:p>
          <a:p>
            <a:pPr algn="just"/>
            <a:endParaRPr lang="it-IT" dirty="0">
              <a:latin typeface="Times New Roman" pitchFamily="18" charset="0"/>
              <a:cs typeface="Times New Roman" pitchFamily="18" charset="0"/>
            </a:endParaRPr>
          </a:p>
        </p:txBody>
      </p:sp>
      <p:pic>
        <p:nvPicPr>
          <p:cNvPr id="14" name="Immagine 13" descr="UE Prot.Civile.gif"/>
          <p:cNvPicPr>
            <a:picLocks noChangeAspect="1"/>
          </p:cNvPicPr>
          <p:nvPr/>
        </p:nvPicPr>
        <p:blipFill>
          <a:blip r:embed="rId7" cstate="print"/>
          <a:srcRect/>
          <a:stretch>
            <a:fillRect/>
          </a:stretch>
        </p:blipFill>
        <p:spPr bwMode="auto">
          <a:xfrm>
            <a:off x="6804025" y="4868863"/>
            <a:ext cx="647700" cy="647700"/>
          </a:xfrm>
          <a:prstGeom prst="rect">
            <a:avLst/>
          </a:prstGeom>
          <a:noFill/>
          <a:ln w="9525">
            <a:noFill/>
            <a:miter lim="800000"/>
            <a:headEnd/>
            <a:tailEnd/>
          </a:ln>
        </p:spPr>
      </p:pic>
      <p:pic>
        <p:nvPicPr>
          <p:cNvPr id="15" name="Immagine 14" descr="MAE-Cooperazione.jpg"/>
          <p:cNvPicPr>
            <a:picLocks noChangeAspect="1"/>
          </p:cNvPicPr>
          <p:nvPr/>
        </p:nvPicPr>
        <p:blipFill>
          <a:blip r:embed="rId8" cstate="print"/>
          <a:srcRect/>
          <a:stretch>
            <a:fillRect/>
          </a:stretch>
        </p:blipFill>
        <p:spPr bwMode="auto">
          <a:xfrm>
            <a:off x="5867400" y="5876925"/>
            <a:ext cx="866775" cy="584200"/>
          </a:xfrm>
          <a:prstGeom prst="rect">
            <a:avLst/>
          </a:prstGeom>
          <a:noFill/>
          <a:ln w="9525">
            <a:noFill/>
            <a:miter lim="800000"/>
            <a:headEnd/>
            <a:tailEnd/>
          </a:ln>
        </p:spPr>
      </p:pic>
      <p:pic>
        <p:nvPicPr>
          <p:cNvPr id="16" name="Immagine 15" descr="Nuovo DPC.jpg"/>
          <p:cNvPicPr>
            <a:picLocks noChangeAspect="1"/>
          </p:cNvPicPr>
          <p:nvPr/>
        </p:nvPicPr>
        <p:blipFill>
          <a:blip r:embed="rId5" cstate="print"/>
          <a:srcRect/>
          <a:stretch>
            <a:fillRect/>
          </a:stretch>
        </p:blipFill>
        <p:spPr bwMode="auto">
          <a:xfrm>
            <a:off x="6875463" y="5805488"/>
            <a:ext cx="919162" cy="719137"/>
          </a:xfrm>
          <a:prstGeom prst="rect">
            <a:avLst/>
          </a:prstGeom>
          <a:noFill/>
          <a:ln w="9525">
            <a:noFill/>
            <a:miter lim="800000"/>
            <a:headEnd/>
            <a:tailEnd/>
          </a:ln>
        </p:spPr>
      </p:pic>
      <p:pic>
        <p:nvPicPr>
          <p:cNvPr id="17" name="Immagine 16" descr="UE Prot.Civile.gif"/>
          <p:cNvPicPr>
            <a:picLocks noChangeAspect="1"/>
          </p:cNvPicPr>
          <p:nvPr/>
        </p:nvPicPr>
        <p:blipFill>
          <a:blip r:embed="rId7" cstate="print"/>
          <a:srcRect/>
          <a:stretch>
            <a:fillRect/>
          </a:stretch>
        </p:blipFill>
        <p:spPr bwMode="auto">
          <a:xfrm>
            <a:off x="7956550" y="5805488"/>
            <a:ext cx="647700" cy="647700"/>
          </a:xfrm>
          <a:prstGeom prst="rect">
            <a:avLst/>
          </a:prstGeom>
          <a:noFill/>
          <a:ln w="9525">
            <a:noFill/>
            <a:miter lim="800000"/>
            <a:headEnd/>
            <a:tailEnd/>
          </a:ln>
        </p:spPr>
      </p:pic>
      <p:sp>
        <p:nvSpPr>
          <p:cNvPr id="18" name="Segnaposto numero diapositiva 17"/>
          <p:cNvSpPr>
            <a:spLocks noGrp="1"/>
          </p:cNvSpPr>
          <p:nvPr>
            <p:ph type="sldNum" sz="quarter" idx="12"/>
          </p:nvPr>
        </p:nvSpPr>
        <p:spPr/>
        <p:txBody>
          <a:bodyPr/>
          <a:lstStyle/>
          <a:p>
            <a:pPr>
              <a:defRPr/>
            </a:pPr>
            <a:fld id="{9AAD1DF6-7926-4760-9BA6-E68D6B28D176}" type="slidenum">
              <a:rPr lang="it-IT"/>
              <a:pPr>
                <a:defRPr/>
              </a:pPr>
              <a:t>10</a:t>
            </a:fld>
            <a:endParaRPr lang="it-IT"/>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2000" fill="hold"/>
                                        <p:tgtEl>
                                          <p:spTgt spid="11"/>
                                        </p:tgtEl>
                                        <p:attrNameLst>
                                          <p:attrName>ppt_x</p:attrName>
                                        </p:attrNameLst>
                                      </p:cBhvr>
                                      <p:tavLst>
                                        <p:tav tm="0">
                                          <p:val>
                                            <p:strVal val="1+#ppt_w/2"/>
                                          </p:val>
                                        </p:tav>
                                        <p:tav tm="100000">
                                          <p:val>
                                            <p:strVal val="#ppt_x"/>
                                          </p:val>
                                        </p:tav>
                                      </p:tavLst>
                                    </p:anim>
                                    <p:anim calcmode="lin" valueType="num">
                                      <p:cBhvr additive="base">
                                        <p:cTn id="11"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1+#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2000" fill="hold"/>
                                        <p:tgtEl>
                                          <p:spTgt spid="10"/>
                                        </p:tgtEl>
                                        <p:attrNameLst>
                                          <p:attrName>ppt_x</p:attrName>
                                        </p:attrNameLst>
                                      </p:cBhvr>
                                      <p:tavLst>
                                        <p:tav tm="0">
                                          <p:val>
                                            <p:strVal val="1+#ppt_w/2"/>
                                          </p:val>
                                        </p:tav>
                                        <p:tav tm="100000">
                                          <p:val>
                                            <p:strVal val="#ppt_x"/>
                                          </p:val>
                                        </p:tav>
                                      </p:tavLst>
                                    </p:anim>
                                    <p:anim calcmode="lin" valueType="num">
                                      <p:cBhvr additive="base">
                                        <p:cTn id="2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2" presetClass="entr" presetSubtype="2"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2000" fill="hold"/>
                                        <p:tgtEl>
                                          <p:spTgt spid="14"/>
                                        </p:tgtEl>
                                        <p:attrNameLst>
                                          <p:attrName>ppt_x</p:attrName>
                                        </p:attrNameLst>
                                      </p:cBhvr>
                                      <p:tavLst>
                                        <p:tav tm="0">
                                          <p:val>
                                            <p:strVal val="1+#ppt_w/2"/>
                                          </p:val>
                                        </p:tav>
                                        <p:tav tm="100000">
                                          <p:val>
                                            <p:strVal val="#ppt_x"/>
                                          </p:val>
                                        </p:tav>
                                      </p:tavLst>
                                    </p:anim>
                                    <p:anim calcmode="lin" valueType="num">
                                      <p:cBhvr additive="base">
                                        <p:cTn id="38"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2" presetClass="entr" presetSubtype="2"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1+#ppt_w/2"/>
                                          </p:val>
                                        </p:tav>
                                        <p:tav tm="100000">
                                          <p:val>
                                            <p:strVal val="#ppt_x"/>
                                          </p:val>
                                        </p:tav>
                                      </p:tavLst>
                                    </p:anim>
                                    <p:anim calcmode="lin" valueType="num">
                                      <p:cBhvr additive="base">
                                        <p:cTn id="51" dur="500" fill="hold"/>
                                        <p:tgtEl>
                                          <p:spTgt spid="16"/>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1+#ppt_w/2"/>
                                          </p:val>
                                        </p:tav>
                                        <p:tav tm="100000">
                                          <p:val>
                                            <p:strVal val="#ppt_x"/>
                                          </p:val>
                                        </p:tav>
                                      </p:tavLst>
                                    </p:anim>
                                    <p:anim calcmode="lin" valueType="num">
                                      <p:cBhvr additive="base">
                                        <p:cTn id="5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noChangeAspect="1"/>
          </p:cNvGrpSpPr>
          <p:nvPr/>
        </p:nvGrpSpPr>
        <p:grpSpPr bwMode="auto">
          <a:xfrm>
            <a:off x="349" y="0"/>
            <a:ext cx="8675339" cy="6553200"/>
            <a:chOff x="862" y="1929"/>
            <a:chExt cx="8501" cy="8761"/>
          </a:xfrm>
        </p:grpSpPr>
        <p:sp>
          <p:nvSpPr>
            <p:cNvPr id="12293" name="AutoShape 3"/>
            <p:cNvSpPr>
              <a:spLocks noChangeAspect="1" noChangeArrowheads="1"/>
            </p:cNvSpPr>
            <p:nvPr/>
          </p:nvSpPr>
          <p:spPr bwMode="auto">
            <a:xfrm>
              <a:off x="1476" y="2070"/>
              <a:ext cx="7887" cy="8620"/>
            </a:xfrm>
            <a:prstGeom prst="rect">
              <a:avLst/>
            </a:prstGeom>
            <a:noFill/>
            <a:ln w="9525">
              <a:noFill/>
              <a:miter lim="800000"/>
              <a:headEnd/>
              <a:tailEnd/>
            </a:ln>
          </p:spPr>
          <p:txBody>
            <a:bodyPr/>
            <a:lstStyle/>
            <a:p>
              <a:endParaRPr lang="it-IT">
                <a:latin typeface="Calibri" pitchFamily="34" charset="0"/>
              </a:endParaRPr>
            </a:p>
          </p:txBody>
        </p:sp>
        <p:sp>
          <p:nvSpPr>
            <p:cNvPr id="12294" name="Rectangle 4" descr="bandiera_italia"/>
            <p:cNvSpPr>
              <a:spLocks noChangeArrowheads="1"/>
            </p:cNvSpPr>
            <p:nvPr/>
          </p:nvSpPr>
          <p:spPr bwMode="auto">
            <a:xfrm>
              <a:off x="2666" y="9727"/>
              <a:ext cx="5002" cy="937"/>
            </a:xfrm>
            <a:prstGeom prst="rect">
              <a:avLst/>
            </a:prstGeom>
            <a:blipFill dpi="0" rotWithShape="1">
              <a:blip r:embed="rId4" cstate="print">
                <a:alphaModFix amt="67000"/>
              </a:blip>
              <a:srcRect/>
              <a:stretch>
                <a:fillRect/>
              </a:stretch>
            </a:blipFill>
            <a:ln w="9525">
              <a:solidFill>
                <a:srgbClr val="000000"/>
              </a:solidFill>
              <a:miter lim="800000"/>
              <a:headEnd/>
              <a:tailEnd/>
            </a:ln>
          </p:spPr>
          <p:txBody>
            <a:bodyPr lIns="65837" tIns="32918" rIns="65837" bIns="32918"/>
            <a:lstStyle/>
            <a:p>
              <a:pPr algn="ctr">
                <a:spcAft>
                  <a:spcPts val="1000"/>
                </a:spcAft>
              </a:pPr>
              <a:r>
                <a:rPr lang="it-IT" sz="2000" b="1" dirty="0" err="1" smtClean="0">
                  <a:solidFill>
                    <a:schemeClr val="bg1"/>
                  </a:solidFill>
                </a:rPr>
                <a:t>Municipalities</a:t>
              </a:r>
              <a:endParaRPr lang="it-IT" sz="2000" b="1" dirty="0" smtClean="0">
                <a:solidFill>
                  <a:schemeClr val="bg1"/>
                </a:solidFill>
              </a:endParaRPr>
            </a:p>
            <a:p>
              <a:pPr algn="ctr">
                <a:spcAft>
                  <a:spcPts val="1000"/>
                </a:spcAft>
              </a:pPr>
              <a:r>
                <a:rPr lang="it-IT" sz="1400" b="1" dirty="0" smtClean="0">
                  <a:solidFill>
                    <a:schemeClr val="bg1"/>
                  </a:solidFill>
                </a:rPr>
                <a:t>First </a:t>
              </a:r>
              <a:r>
                <a:rPr lang="it-IT" sz="1400" b="1" dirty="0" err="1" smtClean="0">
                  <a:solidFill>
                    <a:schemeClr val="bg1"/>
                  </a:solidFill>
                </a:rPr>
                <a:t>level</a:t>
              </a:r>
              <a:r>
                <a:rPr lang="it-IT" sz="1400" b="1" dirty="0" smtClean="0">
                  <a:solidFill>
                    <a:schemeClr val="bg1"/>
                  </a:solidFill>
                </a:rPr>
                <a:t> </a:t>
              </a:r>
              <a:r>
                <a:rPr lang="it-IT" sz="1400" b="1" dirty="0" err="1" smtClean="0">
                  <a:solidFill>
                    <a:schemeClr val="bg1"/>
                  </a:solidFill>
                </a:rPr>
                <a:t>Civil</a:t>
              </a:r>
              <a:r>
                <a:rPr lang="it-IT" sz="1400" b="1" dirty="0" smtClean="0">
                  <a:solidFill>
                    <a:schemeClr val="bg1"/>
                  </a:solidFill>
                </a:rPr>
                <a:t> </a:t>
              </a:r>
              <a:r>
                <a:rPr lang="it-IT" sz="1400" b="1" dirty="0" err="1" smtClean="0">
                  <a:solidFill>
                    <a:schemeClr val="bg1"/>
                  </a:solidFill>
                </a:rPr>
                <a:t>Protection</a:t>
              </a:r>
              <a:r>
                <a:rPr lang="it-IT" sz="1400" b="1" dirty="0" smtClean="0">
                  <a:solidFill>
                    <a:schemeClr val="bg1"/>
                  </a:solidFill>
                </a:rPr>
                <a:t> System</a:t>
              </a:r>
            </a:p>
            <a:p>
              <a:pPr algn="ctr">
                <a:spcAft>
                  <a:spcPts val="1000"/>
                </a:spcAft>
              </a:pPr>
              <a:endParaRPr lang="it-IT" sz="2000" b="1" dirty="0" smtClean="0">
                <a:solidFill>
                  <a:schemeClr val="bg1"/>
                </a:solidFill>
              </a:endParaRPr>
            </a:p>
            <a:p>
              <a:pPr algn="ctr">
                <a:spcAft>
                  <a:spcPts val="1000"/>
                </a:spcAft>
              </a:pPr>
              <a:endParaRPr lang="it-IT" sz="2000" b="1" dirty="0" smtClean="0">
                <a:solidFill>
                  <a:schemeClr val="bg1"/>
                </a:solidFill>
              </a:endParaRPr>
            </a:p>
            <a:p>
              <a:pPr algn="ctr">
                <a:spcAft>
                  <a:spcPts val="1000"/>
                </a:spcAft>
              </a:pPr>
              <a:endParaRPr lang="it-IT" b="1" dirty="0">
                <a:solidFill>
                  <a:schemeClr val="bg1"/>
                </a:solidFill>
              </a:endParaRPr>
            </a:p>
          </p:txBody>
        </p:sp>
        <p:sp>
          <p:nvSpPr>
            <p:cNvPr id="12295" name="Rectangle 6" descr="repubblica_italiana_emblema_logo"/>
            <p:cNvSpPr>
              <a:spLocks noChangeArrowheads="1"/>
            </p:cNvSpPr>
            <p:nvPr/>
          </p:nvSpPr>
          <p:spPr bwMode="auto">
            <a:xfrm>
              <a:off x="3492" y="8572"/>
              <a:ext cx="3417" cy="1116"/>
            </a:xfrm>
            <a:prstGeom prst="rect">
              <a:avLst/>
            </a:prstGeom>
            <a:blipFill dpi="0" rotWithShape="1">
              <a:blip r:embed="rId5" cstate="print">
                <a:alphaModFix amt="67000"/>
              </a:blip>
              <a:srcRect/>
              <a:stretch>
                <a:fillRect/>
              </a:stretch>
            </a:blipFill>
            <a:ln w="9525">
              <a:solidFill>
                <a:srgbClr val="000000"/>
              </a:solidFill>
              <a:miter lim="800000"/>
              <a:headEnd/>
              <a:tailEnd/>
            </a:ln>
          </p:spPr>
          <p:txBody>
            <a:bodyPr lIns="65837" tIns="32918" rIns="65837" bIns="32918"/>
            <a:lstStyle/>
            <a:p>
              <a:pPr algn="ctr"/>
              <a:r>
                <a:rPr lang="it-IT" sz="2800" b="1" dirty="0" err="1" smtClean="0">
                  <a:solidFill>
                    <a:schemeClr val="bg1"/>
                  </a:solidFill>
                </a:rPr>
                <a:t>Provinces</a:t>
              </a:r>
              <a:endParaRPr lang="it-IT" sz="2800" dirty="0">
                <a:solidFill>
                  <a:schemeClr val="bg1"/>
                </a:solidFill>
              </a:endParaRPr>
            </a:p>
          </p:txBody>
        </p:sp>
        <p:sp>
          <p:nvSpPr>
            <p:cNvPr id="12296" name="Rectangle 7" descr="180px-CivilDefence_svg"/>
            <p:cNvSpPr>
              <a:spLocks noChangeArrowheads="1"/>
            </p:cNvSpPr>
            <p:nvPr/>
          </p:nvSpPr>
          <p:spPr bwMode="auto">
            <a:xfrm>
              <a:off x="3988" y="7609"/>
              <a:ext cx="2517" cy="950"/>
            </a:xfrm>
            <a:prstGeom prst="rect">
              <a:avLst/>
            </a:prstGeom>
            <a:blipFill dpi="0" rotWithShape="1">
              <a:blip r:embed="rId6" cstate="print">
                <a:alphaModFix amt="67000"/>
              </a:blip>
              <a:srcRect/>
              <a:stretch>
                <a:fillRect/>
              </a:stretch>
            </a:blipFill>
            <a:ln w="9525">
              <a:solidFill>
                <a:srgbClr val="000000"/>
              </a:solidFill>
              <a:miter lim="800000"/>
              <a:headEnd/>
              <a:tailEnd/>
            </a:ln>
          </p:spPr>
          <p:txBody>
            <a:bodyPr lIns="65837" tIns="32918" rIns="65837" bIns="32918"/>
            <a:lstStyle/>
            <a:p>
              <a:pPr algn="ctr">
                <a:spcAft>
                  <a:spcPts val="1000"/>
                </a:spcAft>
              </a:pPr>
              <a:r>
                <a:rPr lang="it-IT" sz="2800" b="1" dirty="0" err="1" smtClean="0">
                  <a:solidFill>
                    <a:schemeClr val="bg1"/>
                  </a:solidFill>
                </a:rPr>
                <a:t>Regions</a:t>
              </a:r>
              <a:endParaRPr lang="it-IT" sz="2800" dirty="0">
                <a:solidFill>
                  <a:schemeClr val="bg1"/>
                </a:solidFill>
              </a:endParaRPr>
            </a:p>
          </p:txBody>
        </p:sp>
        <p:sp>
          <p:nvSpPr>
            <p:cNvPr id="12297" name="Rectangle 8" descr="Protezione Civile Nazionale"/>
            <p:cNvSpPr>
              <a:spLocks noChangeArrowheads="1"/>
            </p:cNvSpPr>
            <p:nvPr/>
          </p:nvSpPr>
          <p:spPr bwMode="auto">
            <a:xfrm>
              <a:off x="4319" y="6550"/>
              <a:ext cx="1830" cy="1056"/>
            </a:xfrm>
            <a:prstGeom prst="rect">
              <a:avLst/>
            </a:prstGeom>
            <a:blipFill dpi="0" rotWithShape="1">
              <a:blip r:embed="rId7" cstate="print">
                <a:alphaModFix amt="67000"/>
              </a:blip>
              <a:srcRect/>
              <a:stretch>
                <a:fillRect/>
              </a:stretch>
            </a:blipFill>
            <a:ln w="9525">
              <a:solidFill>
                <a:srgbClr val="000000"/>
              </a:solidFill>
              <a:miter lim="800000"/>
              <a:headEnd/>
              <a:tailEnd/>
            </a:ln>
          </p:spPr>
          <p:txBody>
            <a:bodyPr lIns="65837" tIns="32918" rIns="65837" bIns="32918"/>
            <a:lstStyle/>
            <a:p>
              <a:pPr algn="ctr">
                <a:spcAft>
                  <a:spcPts val="1000"/>
                </a:spcAft>
              </a:pPr>
              <a:r>
                <a:rPr lang="it-IT" sz="1300" b="1" dirty="0" smtClean="0">
                  <a:solidFill>
                    <a:schemeClr val="bg1"/>
                  </a:solidFill>
                </a:rPr>
                <a:t>National </a:t>
              </a:r>
              <a:r>
                <a:rPr lang="it-IT" sz="1300" b="1" dirty="0" err="1" smtClean="0">
                  <a:solidFill>
                    <a:schemeClr val="bg1"/>
                  </a:solidFill>
                </a:rPr>
                <a:t>Civil</a:t>
              </a:r>
              <a:r>
                <a:rPr lang="it-IT" sz="1300" b="1" dirty="0" smtClean="0">
                  <a:solidFill>
                    <a:schemeClr val="bg1"/>
                  </a:solidFill>
                </a:rPr>
                <a:t> </a:t>
              </a:r>
              <a:r>
                <a:rPr lang="it-IT" sz="1300" b="1" dirty="0" err="1" smtClean="0">
                  <a:solidFill>
                    <a:schemeClr val="bg1"/>
                  </a:solidFill>
                </a:rPr>
                <a:t>Protection</a:t>
              </a:r>
              <a:r>
                <a:rPr lang="it-IT" sz="1300" b="1" dirty="0" smtClean="0">
                  <a:solidFill>
                    <a:schemeClr val="bg1"/>
                  </a:solidFill>
                </a:rPr>
                <a:t> </a:t>
              </a:r>
              <a:r>
                <a:rPr lang="it-IT" sz="1300" b="1" dirty="0" err="1" smtClean="0">
                  <a:solidFill>
                    <a:schemeClr val="bg1"/>
                  </a:solidFill>
                </a:rPr>
                <a:t>Department</a:t>
              </a:r>
              <a:endParaRPr lang="it-IT" sz="1300" dirty="0">
                <a:solidFill>
                  <a:schemeClr val="bg1"/>
                </a:solidFill>
              </a:endParaRPr>
            </a:p>
          </p:txBody>
        </p:sp>
        <p:sp>
          <p:nvSpPr>
            <p:cNvPr id="12298" name="Rectangle 9" descr="Protezione Civile Nazionale"/>
            <p:cNvSpPr>
              <a:spLocks noChangeArrowheads="1"/>
            </p:cNvSpPr>
            <p:nvPr/>
          </p:nvSpPr>
          <p:spPr bwMode="auto">
            <a:xfrm>
              <a:off x="2731" y="1929"/>
              <a:ext cx="5009" cy="872"/>
            </a:xfrm>
            <a:prstGeom prst="rect">
              <a:avLst/>
            </a:prstGeom>
            <a:blipFill dpi="0" rotWithShape="1">
              <a:blip r:embed="rId7" cstate="print">
                <a:alphaModFix amt="67000"/>
              </a:blip>
              <a:srcRect/>
              <a:stretch>
                <a:fillRect/>
              </a:stretch>
            </a:blipFill>
            <a:ln w="9525">
              <a:solidFill>
                <a:srgbClr val="000000"/>
              </a:solidFill>
              <a:miter lim="800000"/>
              <a:headEnd/>
              <a:tailEnd/>
            </a:ln>
          </p:spPr>
          <p:txBody>
            <a:bodyPr lIns="65837" tIns="32918" rIns="65837" bIns="32918"/>
            <a:lstStyle/>
            <a:p>
              <a:pPr algn="ctr"/>
              <a:r>
                <a:rPr lang="it-IT" sz="2000" b="1" dirty="0" smtClean="0">
                  <a:solidFill>
                    <a:schemeClr val="bg1"/>
                  </a:solidFill>
                </a:rPr>
                <a:t>National </a:t>
              </a:r>
              <a:r>
                <a:rPr lang="it-IT" sz="2000" b="1" dirty="0" err="1" smtClean="0">
                  <a:solidFill>
                    <a:schemeClr val="bg1"/>
                  </a:solidFill>
                </a:rPr>
                <a:t>Civil</a:t>
              </a:r>
              <a:r>
                <a:rPr lang="it-IT" sz="2000" b="1" dirty="0" smtClean="0">
                  <a:solidFill>
                    <a:schemeClr val="bg1"/>
                  </a:solidFill>
                </a:rPr>
                <a:t> </a:t>
              </a:r>
              <a:r>
                <a:rPr lang="it-IT" sz="2000" b="1" dirty="0" err="1" smtClean="0">
                  <a:solidFill>
                    <a:schemeClr val="bg1"/>
                  </a:solidFill>
                </a:rPr>
                <a:t>Protection</a:t>
              </a:r>
              <a:r>
                <a:rPr lang="it-IT" sz="2000" b="1" dirty="0" smtClean="0">
                  <a:solidFill>
                    <a:schemeClr val="bg1"/>
                  </a:solidFill>
                </a:rPr>
                <a:t> </a:t>
              </a:r>
              <a:r>
                <a:rPr lang="it-IT" sz="2000" b="1" dirty="0" err="1" smtClean="0">
                  <a:solidFill>
                    <a:schemeClr val="bg1"/>
                  </a:solidFill>
                </a:rPr>
                <a:t>Department</a:t>
              </a:r>
              <a:r>
                <a:rPr lang="it-IT" sz="2000" b="1" dirty="0" smtClean="0">
                  <a:solidFill>
                    <a:schemeClr val="bg1"/>
                  </a:solidFill>
                </a:rPr>
                <a:t> </a:t>
              </a:r>
              <a:endParaRPr lang="it-IT" sz="2000" b="1" dirty="0">
                <a:solidFill>
                  <a:schemeClr val="bg1"/>
                </a:solidFill>
              </a:endParaRPr>
            </a:p>
            <a:p>
              <a:pPr algn="ctr"/>
              <a:r>
                <a:rPr lang="it-IT" sz="2000" b="1" dirty="0"/>
                <a:t> </a:t>
              </a:r>
              <a:r>
                <a:rPr lang="it-IT" sz="2000" b="1" u="sng" dirty="0" err="1" smtClean="0">
                  <a:solidFill>
                    <a:srgbClr val="FF0000"/>
                  </a:solidFill>
                </a:rPr>
                <a:t>Events</a:t>
              </a:r>
              <a:r>
                <a:rPr lang="it-IT" sz="2000" b="1" u="sng" dirty="0" smtClean="0">
                  <a:solidFill>
                    <a:srgbClr val="FF0000"/>
                  </a:solidFill>
                </a:rPr>
                <a:t>  </a:t>
              </a:r>
              <a:r>
                <a:rPr lang="it-IT" sz="2000" b="1" u="sng" dirty="0">
                  <a:solidFill>
                    <a:srgbClr val="FF0000"/>
                  </a:solidFill>
                </a:rPr>
                <a:t>C</a:t>
              </a:r>
              <a:endParaRPr lang="it-IT" sz="2000" u="sng" dirty="0">
                <a:solidFill>
                  <a:srgbClr val="FF0000"/>
                </a:solidFill>
              </a:endParaRPr>
            </a:p>
          </p:txBody>
        </p:sp>
        <p:sp>
          <p:nvSpPr>
            <p:cNvPr id="12299" name="Rectangle 10" descr="180px-CivilDefence_svg"/>
            <p:cNvSpPr>
              <a:spLocks noChangeArrowheads="1"/>
            </p:cNvSpPr>
            <p:nvPr/>
          </p:nvSpPr>
          <p:spPr bwMode="auto">
            <a:xfrm>
              <a:off x="3578" y="2855"/>
              <a:ext cx="3386" cy="926"/>
            </a:xfrm>
            <a:prstGeom prst="rect">
              <a:avLst/>
            </a:prstGeom>
            <a:blipFill dpi="0" rotWithShape="1">
              <a:blip r:embed="rId6" cstate="print">
                <a:alphaModFix amt="67000"/>
              </a:blip>
              <a:srcRect/>
              <a:stretch>
                <a:fillRect/>
              </a:stretch>
            </a:blipFill>
            <a:ln w="9525">
              <a:solidFill>
                <a:srgbClr val="000000"/>
              </a:solidFill>
              <a:miter lim="800000"/>
              <a:headEnd/>
              <a:tailEnd/>
            </a:ln>
          </p:spPr>
          <p:txBody>
            <a:bodyPr lIns="65837" tIns="32918" rIns="65837" bIns="32918"/>
            <a:lstStyle/>
            <a:p>
              <a:pPr algn="ctr"/>
              <a:r>
                <a:rPr lang="it-IT" sz="2000" b="1" dirty="0" err="1" smtClean="0">
                  <a:latin typeface="Times New Roman" pitchFamily="18" charset="0"/>
                  <a:cs typeface="Times New Roman" pitchFamily="18" charset="0"/>
                </a:rPr>
                <a:t>Regions</a:t>
              </a:r>
              <a:r>
                <a:rPr lang="it-IT" sz="2000" b="1" dirty="0" smtClean="0">
                  <a:latin typeface="Times New Roman" pitchFamily="18" charset="0"/>
                  <a:cs typeface="Times New Roman" pitchFamily="18" charset="0"/>
                </a:rPr>
                <a:t>                                                 </a:t>
              </a:r>
              <a:r>
                <a:rPr lang="it-IT" sz="2000" b="1" u="sng" dirty="0" err="1" smtClean="0">
                  <a:solidFill>
                    <a:srgbClr val="FF0000"/>
                  </a:solidFill>
                  <a:latin typeface="Times New Roman" pitchFamily="18" charset="0"/>
                  <a:cs typeface="Times New Roman" pitchFamily="18" charset="0"/>
                </a:rPr>
                <a:t>Events</a:t>
              </a:r>
              <a:r>
                <a:rPr lang="it-IT" sz="2000" b="1" u="sng" dirty="0" smtClean="0">
                  <a:solidFill>
                    <a:srgbClr val="FF0000"/>
                  </a:solidFill>
                  <a:latin typeface="Times New Roman" pitchFamily="18" charset="0"/>
                  <a:cs typeface="Times New Roman" pitchFamily="18" charset="0"/>
                </a:rPr>
                <a:t> </a:t>
              </a:r>
              <a:r>
                <a:rPr lang="it-IT" sz="2000" b="1" u="sng" dirty="0">
                  <a:solidFill>
                    <a:srgbClr val="FF0000"/>
                  </a:solidFill>
                  <a:latin typeface="Times New Roman" pitchFamily="18" charset="0"/>
                  <a:cs typeface="Times New Roman" pitchFamily="18" charset="0"/>
                </a:rPr>
                <a:t>B </a:t>
              </a:r>
            </a:p>
          </p:txBody>
        </p:sp>
        <p:sp>
          <p:nvSpPr>
            <p:cNvPr id="12300" name="Rectangle 11" descr="repubblica_italiana_emblema_logo"/>
            <p:cNvSpPr>
              <a:spLocks noChangeArrowheads="1"/>
            </p:cNvSpPr>
            <p:nvPr/>
          </p:nvSpPr>
          <p:spPr bwMode="auto">
            <a:xfrm>
              <a:off x="4001" y="3818"/>
              <a:ext cx="2540" cy="999"/>
            </a:xfrm>
            <a:prstGeom prst="rect">
              <a:avLst/>
            </a:prstGeom>
            <a:blipFill dpi="0" rotWithShape="1">
              <a:blip r:embed="rId5" cstate="print">
                <a:alphaModFix amt="67000"/>
              </a:blip>
              <a:srcRect/>
              <a:stretch>
                <a:fillRect/>
              </a:stretch>
            </a:blipFill>
            <a:ln w="9525">
              <a:solidFill>
                <a:srgbClr val="000000"/>
              </a:solidFill>
              <a:miter lim="800000"/>
              <a:headEnd/>
              <a:tailEnd/>
            </a:ln>
          </p:spPr>
          <p:txBody>
            <a:bodyPr lIns="65837" tIns="32918" rIns="65837" bIns="32918"/>
            <a:lstStyle/>
            <a:p>
              <a:pPr algn="ctr"/>
              <a:r>
                <a:rPr lang="it-IT" sz="2000" b="1">
                  <a:latin typeface="Times New Roman" pitchFamily="18" charset="0"/>
                  <a:cs typeface="Times New Roman" pitchFamily="18" charset="0"/>
                </a:rPr>
                <a:t>Province                                              </a:t>
              </a:r>
              <a:r>
                <a:rPr lang="it-IT" sz="2000" b="1" u="sng">
                  <a:solidFill>
                    <a:srgbClr val="FF0000"/>
                  </a:solidFill>
                  <a:latin typeface="Times New Roman" pitchFamily="18" charset="0"/>
                  <a:cs typeface="Times New Roman" pitchFamily="18" charset="0"/>
                </a:rPr>
                <a:t>Eventi B </a:t>
              </a:r>
              <a:endParaRPr lang="it-IT" sz="2000" u="sng">
                <a:solidFill>
                  <a:srgbClr val="FF0000"/>
                </a:solidFill>
                <a:latin typeface="Times New Roman" pitchFamily="18" charset="0"/>
                <a:cs typeface="Times New Roman" pitchFamily="18" charset="0"/>
              </a:endParaRPr>
            </a:p>
          </p:txBody>
        </p:sp>
        <p:sp>
          <p:nvSpPr>
            <p:cNvPr id="24589" name="Rectangle 13" descr="bandiera_italia"/>
            <p:cNvSpPr>
              <a:spLocks noChangeArrowheads="1"/>
            </p:cNvSpPr>
            <p:nvPr/>
          </p:nvSpPr>
          <p:spPr bwMode="auto">
            <a:xfrm>
              <a:off x="4354" y="4780"/>
              <a:ext cx="1834" cy="866"/>
            </a:xfrm>
            <a:prstGeom prst="rect">
              <a:avLst/>
            </a:prstGeom>
            <a:blipFill dpi="0" rotWithShape="1">
              <a:blip r:embed="rId4" cstate="print">
                <a:alphaModFix amt="67000"/>
              </a:blip>
              <a:srcRect/>
              <a:stretch>
                <a:fillRect/>
              </a:stretch>
            </a:blipFill>
            <a:ln w="9525">
              <a:solidFill>
                <a:srgbClr val="000000"/>
              </a:solidFill>
              <a:miter lim="800000"/>
              <a:headEnd/>
              <a:tailEnd/>
            </a:ln>
          </p:spPr>
          <p:txBody>
            <a:bodyPr lIns="65837" tIns="32918" rIns="65837" bIns="32918"/>
            <a:lstStyle/>
            <a:p>
              <a:pPr algn="ctr" fontAlgn="auto">
                <a:spcBef>
                  <a:spcPts val="0"/>
                </a:spcBef>
                <a:spcAft>
                  <a:spcPts val="0"/>
                </a:spcAft>
                <a:defRPr/>
              </a:pPr>
              <a:r>
                <a:rPr lang="it-IT" sz="2000" b="1" dirty="0" err="1" smtClean="0">
                  <a:latin typeface="Times New Roman" pitchFamily="18" charset="0"/>
                  <a:cs typeface="Times New Roman" pitchFamily="18" charset="0"/>
                </a:rPr>
                <a:t>Municipalities</a:t>
              </a:r>
              <a:endParaRPr lang="it-IT" sz="2000" b="1" dirty="0">
                <a:latin typeface="Times New Roman" pitchFamily="18" charset="0"/>
                <a:cs typeface="Times New Roman" pitchFamily="18" charset="0"/>
              </a:endParaRPr>
            </a:p>
            <a:p>
              <a:pPr algn="ctr" fontAlgn="auto">
                <a:spcBef>
                  <a:spcPts val="0"/>
                </a:spcBef>
                <a:spcAft>
                  <a:spcPts val="0"/>
                </a:spcAft>
                <a:defRPr/>
              </a:pPr>
              <a:r>
                <a:rPr lang="it-IT" sz="2000" b="1" u="sng" dirty="0" err="1" smtClean="0">
                  <a:latin typeface="Times New Roman" pitchFamily="18" charset="0"/>
                  <a:cs typeface="Times New Roman" pitchFamily="18" charset="0"/>
                </a:rPr>
                <a:t>Events</a:t>
              </a:r>
              <a:r>
                <a:rPr lang="it-IT" sz="2000" b="1" u="sng" dirty="0" smtClean="0">
                  <a:latin typeface="Times New Roman" pitchFamily="18" charset="0"/>
                  <a:cs typeface="Times New Roman" pitchFamily="18" charset="0"/>
                </a:rPr>
                <a:t> </a:t>
              </a:r>
              <a:r>
                <a:rPr lang="it-IT" sz="2000" b="1" u="sng" dirty="0">
                  <a:latin typeface="Times New Roman" pitchFamily="18" charset="0"/>
                  <a:cs typeface="Times New Roman" pitchFamily="18" charset="0"/>
                </a:rPr>
                <a:t>A </a:t>
              </a:r>
            </a:p>
            <a:p>
              <a:pPr algn="ctr" fontAlgn="auto">
                <a:spcBef>
                  <a:spcPts val="0"/>
                </a:spcBef>
                <a:spcAft>
                  <a:spcPts val="0"/>
                </a:spcAft>
                <a:defRPr/>
              </a:pPr>
              <a:r>
                <a:rPr lang="it-IT" sz="1600" b="1" dirty="0">
                  <a:latin typeface="Times New Roman" pitchFamily="18" charset="0"/>
                  <a:cs typeface="Times New Roman" pitchFamily="18" charset="0"/>
                </a:rPr>
                <a:t> </a:t>
              </a:r>
              <a:endParaRPr lang="it-IT" sz="1050" b="1" dirty="0">
                <a:latin typeface="Times New Roman" pitchFamily="18" charset="0"/>
                <a:cs typeface="Times New Roman" pitchFamily="18" charset="0"/>
              </a:endParaRPr>
            </a:p>
          </p:txBody>
        </p:sp>
        <p:sp>
          <p:nvSpPr>
            <p:cNvPr id="12302" name="AutoShape 14"/>
            <p:cNvSpPr>
              <a:spLocks noChangeArrowheads="1"/>
            </p:cNvSpPr>
            <p:nvPr/>
          </p:nvSpPr>
          <p:spPr bwMode="auto">
            <a:xfrm>
              <a:off x="8115" y="2070"/>
              <a:ext cx="458" cy="3342"/>
            </a:xfrm>
            <a:prstGeom prst="upDownArrow">
              <a:avLst>
                <a:gd name="adj1" fmla="val 50000"/>
                <a:gd name="adj2" fmla="val 145939"/>
              </a:avLst>
            </a:prstGeom>
            <a:gradFill rotWithShape="1">
              <a:gsLst>
                <a:gs pos="0">
                  <a:srgbClr val="FF0000"/>
                </a:gs>
                <a:gs pos="100000">
                  <a:srgbClr val="FFFF00"/>
                </a:gs>
              </a:gsLst>
              <a:path path="rect">
                <a:fillToRect l="50000" t="50000" r="50000" b="50000"/>
              </a:path>
            </a:gradFill>
            <a:ln w="9525">
              <a:solidFill>
                <a:srgbClr val="000000"/>
              </a:solidFill>
              <a:miter lim="800000"/>
              <a:headEnd/>
              <a:tailEnd/>
            </a:ln>
          </p:spPr>
          <p:txBody>
            <a:bodyPr/>
            <a:lstStyle/>
            <a:p>
              <a:endParaRPr lang="it-IT">
                <a:latin typeface="Calibri" pitchFamily="34" charset="0"/>
              </a:endParaRPr>
            </a:p>
          </p:txBody>
        </p:sp>
        <p:sp>
          <p:nvSpPr>
            <p:cNvPr id="12303" name="AutoShape 15"/>
            <p:cNvSpPr>
              <a:spLocks noChangeArrowheads="1"/>
            </p:cNvSpPr>
            <p:nvPr/>
          </p:nvSpPr>
          <p:spPr bwMode="auto">
            <a:xfrm>
              <a:off x="4192" y="5752"/>
              <a:ext cx="2289" cy="584"/>
            </a:xfrm>
            <a:prstGeom prst="irregularSeal1">
              <a:avLst/>
            </a:prstGeom>
            <a:gradFill rotWithShape="1">
              <a:gsLst>
                <a:gs pos="0">
                  <a:srgbClr val="FFC000"/>
                </a:gs>
                <a:gs pos="100000">
                  <a:srgbClr val="FF0000"/>
                </a:gs>
              </a:gsLst>
              <a:path path="shape">
                <a:fillToRect l="50000" t="50000" r="50000" b="50000"/>
              </a:path>
            </a:gradFill>
            <a:ln w="9525">
              <a:solidFill>
                <a:srgbClr val="000000"/>
              </a:solidFill>
              <a:miter lim="800000"/>
              <a:headEnd/>
              <a:tailEnd/>
            </a:ln>
          </p:spPr>
          <p:txBody>
            <a:bodyPr/>
            <a:lstStyle/>
            <a:p>
              <a:endParaRPr lang="it-IT">
                <a:latin typeface="Calibri" pitchFamily="34" charset="0"/>
              </a:endParaRPr>
            </a:p>
          </p:txBody>
        </p:sp>
        <p:sp>
          <p:nvSpPr>
            <p:cNvPr id="12304" name="Rectangle 16"/>
            <p:cNvSpPr>
              <a:spLocks noChangeArrowheads="1"/>
            </p:cNvSpPr>
            <p:nvPr/>
          </p:nvSpPr>
          <p:spPr bwMode="auto">
            <a:xfrm>
              <a:off x="7124" y="5638"/>
              <a:ext cx="2220" cy="1235"/>
            </a:xfrm>
            <a:prstGeom prst="rect">
              <a:avLst/>
            </a:prstGeom>
            <a:solidFill>
              <a:srgbClr val="FFFFFF"/>
            </a:solidFill>
            <a:ln w="9525">
              <a:solidFill>
                <a:srgbClr val="000000"/>
              </a:solidFill>
              <a:miter lim="800000"/>
              <a:headEnd/>
              <a:tailEnd/>
            </a:ln>
          </p:spPr>
          <p:txBody>
            <a:bodyPr lIns="65837" tIns="32918" rIns="65837" bIns="32918"/>
            <a:lstStyle/>
            <a:p>
              <a:pPr algn="ctr">
                <a:spcAft>
                  <a:spcPts val="1000"/>
                </a:spcAft>
              </a:pPr>
              <a:r>
                <a:rPr lang="it-IT" dirty="0" err="1" smtClean="0">
                  <a:solidFill>
                    <a:schemeClr val="bg1"/>
                  </a:solidFill>
                  <a:latin typeface="Times New Roman" pitchFamily="18" charset="0"/>
                  <a:cs typeface="Times New Roman" pitchFamily="18" charset="0"/>
                </a:rPr>
                <a:t>Emergency</a:t>
              </a:r>
              <a:r>
                <a:rPr lang="it-IT" dirty="0" smtClean="0">
                  <a:solidFill>
                    <a:schemeClr val="bg1"/>
                  </a:solidFill>
                  <a:latin typeface="Times New Roman" pitchFamily="18" charset="0"/>
                  <a:cs typeface="Times New Roman" pitchFamily="18" charset="0"/>
                </a:rPr>
                <a:t> </a:t>
              </a:r>
              <a:r>
                <a:rPr lang="it-IT" dirty="0" err="1" smtClean="0">
                  <a:solidFill>
                    <a:schemeClr val="bg1"/>
                  </a:solidFill>
                  <a:latin typeface="Times New Roman" pitchFamily="18" charset="0"/>
                  <a:cs typeface="Times New Roman" pitchFamily="18" charset="0"/>
                </a:rPr>
                <a:t>Time</a:t>
              </a:r>
              <a:r>
                <a:rPr lang="it-IT" dirty="0" smtClean="0">
                  <a:solidFill>
                    <a:schemeClr val="bg1"/>
                  </a:solidFill>
                  <a:latin typeface="Times New Roman" pitchFamily="18" charset="0"/>
                  <a:cs typeface="Times New Roman" pitchFamily="18" charset="0"/>
                </a:rPr>
                <a:t> </a:t>
              </a:r>
              <a:r>
                <a:rPr lang="it-IT" b="1" dirty="0" err="1" smtClean="0">
                  <a:solidFill>
                    <a:schemeClr val="bg1"/>
                  </a:solidFill>
                </a:rPr>
                <a:t>principle</a:t>
              </a:r>
              <a:r>
                <a:rPr lang="it-IT" b="1" dirty="0" smtClean="0">
                  <a:solidFill>
                    <a:schemeClr val="bg1"/>
                  </a:solidFill>
                </a:rPr>
                <a:t> </a:t>
              </a:r>
              <a:r>
                <a:rPr lang="it-IT" b="1" dirty="0" err="1" smtClean="0">
                  <a:solidFill>
                    <a:schemeClr val="bg1"/>
                  </a:solidFill>
                </a:rPr>
                <a:t>of</a:t>
              </a:r>
              <a:r>
                <a:rPr lang="it-IT" b="1" dirty="0" smtClean="0">
                  <a:solidFill>
                    <a:schemeClr val="bg1"/>
                  </a:solidFill>
                </a:rPr>
                <a:t> </a:t>
              </a:r>
              <a:r>
                <a:rPr lang="it-IT" b="1" dirty="0" err="1" smtClean="0">
                  <a:solidFill>
                    <a:schemeClr val="bg1"/>
                  </a:solidFill>
                </a:rPr>
                <a:t>subsidiarity</a:t>
              </a:r>
              <a:endParaRPr lang="it-IT" b="1" dirty="0" smtClean="0">
                <a:solidFill>
                  <a:schemeClr val="bg1"/>
                </a:solidFill>
              </a:endParaRPr>
            </a:p>
            <a:p>
              <a:pPr algn="ctr">
                <a:spcAft>
                  <a:spcPts val="1000"/>
                </a:spcAft>
              </a:pPr>
              <a:endParaRPr lang="it-IT" b="1" dirty="0">
                <a:solidFill>
                  <a:schemeClr val="bg1"/>
                </a:solidFill>
                <a:latin typeface="Times New Roman" pitchFamily="18" charset="0"/>
                <a:cs typeface="Times New Roman" pitchFamily="18" charset="0"/>
              </a:endParaRPr>
            </a:p>
          </p:txBody>
        </p:sp>
        <p:sp>
          <p:nvSpPr>
            <p:cNvPr id="12305" name="Rectangle 17"/>
            <p:cNvSpPr>
              <a:spLocks noChangeArrowheads="1"/>
            </p:cNvSpPr>
            <p:nvPr/>
          </p:nvSpPr>
          <p:spPr bwMode="auto">
            <a:xfrm>
              <a:off x="862" y="5454"/>
              <a:ext cx="2787" cy="1378"/>
            </a:xfrm>
            <a:prstGeom prst="rect">
              <a:avLst/>
            </a:prstGeom>
            <a:solidFill>
              <a:srgbClr val="FFFFFF"/>
            </a:solidFill>
            <a:ln w="9525">
              <a:solidFill>
                <a:srgbClr val="000000"/>
              </a:solidFill>
              <a:miter lim="800000"/>
              <a:headEnd/>
              <a:tailEnd/>
            </a:ln>
          </p:spPr>
          <p:txBody>
            <a:bodyPr lIns="65837" tIns="32918" rIns="65837" bIns="32918"/>
            <a:lstStyle/>
            <a:p>
              <a:pPr algn="ctr"/>
              <a:r>
                <a:rPr lang="it-IT" sz="1600" b="1" dirty="0" err="1" smtClean="0">
                  <a:solidFill>
                    <a:schemeClr val="bg1"/>
                  </a:solidFill>
                  <a:latin typeface="Times New Roman" pitchFamily="18" charset="0"/>
                </a:rPr>
                <a:t>Ordinary</a:t>
              </a:r>
              <a:r>
                <a:rPr lang="it-IT" sz="1600" b="1" dirty="0" smtClean="0">
                  <a:solidFill>
                    <a:schemeClr val="bg1"/>
                  </a:solidFill>
                  <a:latin typeface="Times New Roman" pitchFamily="18" charset="0"/>
                </a:rPr>
                <a:t> </a:t>
              </a:r>
              <a:r>
                <a:rPr lang="it-IT" sz="1600" b="1" dirty="0" err="1" smtClean="0">
                  <a:solidFill>
                    <a:schemeClr val="bg1"/>
                  </a:solidFill>
                  <a:latin typeface="Times New Roman" pitchFamily="18" charset="0"/>
                </a:rPr>
                <a:t>Time</a:t>
              </a:r>
              <a:r>
                <a:rPr lang="it-IT" sz="1600" b="1" dirty="0" smtClean="0">
                  <a:solidFill>
                    <a:schemeClr val="bg1"/>
                  </a:solidFill>
                  <a:latin typeface="Times New Roman" pitchFamily="18" charset="0"/>
                </a:rPr>
                <a:t> </a:t>
              </a:r>
            </a:p>
            <a:p>
              <a:pPr algn="ctr"/>
              <a:endParaRPr lang="it-IT" sz="1600" b="1" dirty="0">
                <a:solidFill>
                  <a:schemeClr val="bg1"/>
                </a:solidFill>
                <a:latin typeface="Times New Roman" pitchFamily="18" charset="0"/>
              </a:endParaRPr>
            </a:p>
            <a:p>
              <a:pPr algn="ctr"/>
              <a:r>
                <a:rPr lang="en-US" sz="1600" dirty="0" smtClean="0">
                  <a:solidFill>
                    <a:schemeClr val="bg1"/>
                  </a:solidFill>
                </a:rPr>
                <a:t>Civil protection is </a:t>
              </a:r>
            </a:p>
            <a:p>
              <a:pPr algn="ctr"/>
              <a:r>
                <a:rPr lang="en-US" sz="1600" dirty="0" smtClean="0">
                  <a:solidFill>
                    <a:schemeClr val="bg1"/>
                  </a:solidFill>
                </a:rPr>
                <a:t>a matter of state and regions</a:t>
              </a:r>
              <a:endParaRPr lang="en-US" sz="1600" dirty="0">
                <a:solidFill>
                  <a:schemeClr val="bg1"/>
                </a:solidFill>
              </a:endParaRPr>
            </a:p>
          </p:txBody>
        </p:sp>
        <p:sp>
          <p:nvSpPr>
            <p:cNvPr id="12306" name="AutoShape 18"/>
            <p:cNvSpPr>
              <a:spLocks noChangeArrowheads="1"/>
            </p:cNvSpPr>
            <p:nvPr/>
          </p:nvSpPr>
          <p:spPr bwMode="auto">
            <a:xfrm>
              <a:off x="2071" y="6927"/>
              <a:ext cx="458" cy="3342"/>
            </a:xfrm>
            <a:prstGeom prst="upDownArrow">
              <a:avLst>
                <a:gd name="adj1" fmla="val 50000"/>
                <a:gd name="adj2" fmla="val 145939"/>
              </a:avLst>
            </a:prstGeom>
            <a:gradFill rotWithShape="1">
              <a:gsLst>
                <a:gs pos="0">
                  <a:srgbClr val="FF0000"/>
                </a:gs>
                <a:gs pos="100000">
                  <a:srgbClr val="FFFF00"/>
                </a:gs>
              </a:gsLst>
              <a:path path="rect">
                <a:fillToRect l="50000" t="50000" r="50000" b="50000"/>
              </a:path>
            </a:gradFill>
            <a:ln w="9525">
              <a:solidFill>
                <a:srgbClr val="000000"/>
              </a:solidFill>
              <a:miter lim="800000"/>
              <a:headEnd/>
              <a:tailEnd/>
            </a:ln>
          </p:spPr>
          <p:txBody>
            <a:bodyPr/>
            <a:lstStyle/>
            <a:p>
              <a:endParaRPr lang="it-IT">
                <a:latin typeface="Calibri" pitchFamily="34" charset="0"/>
              </a:endParaRPr>
            </a:p>
          </p:txBody>
        </p:sp>
      </p:grpSp>
      <p:sp>
        <p:nvSpPr>
          <p:cNvPr id="17" name="Segnaposto numero diapositiva 16"/>
          <p:cNvSpPr>
            <a:spLocks noGrp="1"/>
          </p:cNvSpPr>
          <p:nvPr>
            <p:ph type="sldNum" sz="quarter" idx="12"/>
          </p:nvPr>
        </p:nvSpPr>
        <p:spPr/>
        <p:txBody>
          <a:bodyPr/>
          <a:lstStyle/>
          <a:p>
            <a:pPr>
              <a:defRPr/>
            </a:pPr>
            <a:fld id="{04008538-DF17-43C1-8366-0C65CB5D225C}" type="slidenum">
              <a:rPr lang="it-IT"/>
              <a:pPr>
                <a:defRPr/>
              </a:pPr>
              <a:t>11</a:t>
            </a:fld>
            <a:endParaRPr lang="it-IT"/>
          </a:p>
        </p:txBody>
      </p:sp>
      <p:pic>
        <p:nvPicPr>
          <p:cNvPr id="12292" name="Immagine 17" descr="Logo 2 - piccolo.jpg"/>
          <p:cNvPicPr>
            <a:picLocks noChangeAspect="1"/>
          </p:cNvPicPr>
          <p:nvPr/>
        </p:nvPicPr>
        <p:blipFill>
          <a:blip r:embed="rId8" cstate="print"/>
          <a:srcRect/>
          <a:stretch>
            <a:fillRect/>
          </a:stretch>
        </p:blipFill>
        <p:spPr bwMode="auto">
          <a:xfrm>
            <a:off x="0" y="6464300"/>
            <a:ext cx="395288" cy="393700"/>
          </a:xfrm>
          <a:prstGeom prst="rect">
            <a:avLst/>
          </a:prstGeom>
          <a:noFill/>
          <a:ln w="9525">
            <a:noFill/>
            <a:miter lim="800000"/>
            <a:headEnd/>
            <a:tailEnd/>
          </a:ln>
        </p:spPr>
      </p:pic>
    </p:spTree>
  </p:cSld>
  <p:clrMapOvr>
    <a:masterClrMapping/>
  </p:clrMapOvr>
  <p:transition>
    <p:sndAc>
      <p:stSnd>
        <p:snd r:embed="rId3" name="click.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3"/>
          <p:cNvSpPr>
            <a:spLocks noChangeArrowheads="1"/>
          </p:cNvSpPr>
          <p:nvPr/>
        </p:nvSpPr>
        <p:spPr bwMode="auto">
          <a:xfrm>
            <a:off x="2555875" y="1916113"/>
            <a:ext cx="325438" cy="4541837"/>
          </a:xfrm>
          <a:prstGeom prst="upDownArrow">
            <a:avLst>
              <a:gd name="adj1" fmla="val 50000"/>
              <a:gd name="adj2" fmla="val 74755"/>
            </a:avLst>
          </a:prstGeom>
          <a:gradFill rotWithShape="1">
            <a:gsLst>
              <a:gs pos="0">
                <a:srgbClr val="760000"/>
              </a:gs>
              <a:gs pos="100000">
                <a:srgbClr val="FF00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13315" name="Titolo 1"/>
          <p:cNvSpPr>
            <a:spLocks noGrp="1"/>
          </p:cNvSpPr>
          <p:nvPr>
            <p:ph type="title"/>
          </p:nvPr>
        </p:nvSpPr>
        <p:spPr>
          <a:xfrm>
            <a:off x="428625" y="0"/>
            <a:ext cx="8229600" cy="549275"/>
          </a:xfrm>
        </p:spPr>
        <p:txBody>
          <a:bodyPr/>
          <a:lstStyle/>
          <a:p>
            <a:r>
              <a:rPr lang="it-IT" sz="2800" dirty="0" smtClean="0">
                <a:solidFill>
                  <a:srgbClr val="FF0000"/>
                </a:solidFill>
                <a:latin typeface="Times New Roman" pitchFamily="18" charset="0"/>
                <a:cs typeface="Times New Roman" pitchFamily="18" charset="0"/>
              </a:rPr>
              <a:t>The </a:t>
            </a:r>
            <a:r>
              <a:rPr lang="it-IT" sz="2800" dirty="0" err="1" smtClean="0">
                <a:solidFill>
                  <a:srgbClr val="FF0000"/>
                </a:solidFill>
                <a:latin typeface="Times New Roman" pitchFamily="18" charset="0"/>
                <a:cs typeface="Times New Roman" pitchFamily="18" charset="0"/>
              </a:rPr>
              <a:t>strategic</a:t>
            </a:r>
            <a:r>
              <a:rPr lang="it-IT" sz="2800" dirty="0" smtClean="0">
                <a:solidFill>
                  <a:srgbClr val="FF0000"/>
                </a:solidFill>
                <a:latin typeface="Times New Roman" pitchFamily="18" charset="0"/>
                <a:cs typeface="Times New Roman" pitchFamily="18" charset="0"/>
              </a:rPr>
              <a:t> </a:t>
            </a:r>
            <a:r>
              <a:rPr lang="it-IT" sz="2800" dirty="0" err="1" smtClean="0">
                <a:solidFill>
                  <a:srgbClr val="FF0000"/>
                </a:solidFill>
                <a:latin typeface="Times New Roman" pitchFamily="18" charset="0"/>
                <a:cs typeface="Times New Roman" pitchFamily="18" charset="0"/>
              </a:rPr>
              <a:t>keys</a:t>
            </a:r>
            <a:r>
              <a:rPr lang="it-IT" sz="2800" dirty="0" smtClean="0">
                <a:solidFill>
                  <a:srgbClr val="FF0000"/>
                </a:solidFill>
                <a:latin typeface="Times New Roman" pitchFamily="18" charset="0"/>
                <a:cs typeface="Times New Roman" pitchFamily="18" charset="0"/>
              </a:rPr>
              <a:t> in the System</a:t>
            </a:r>
          </a:p>
        </p:txBody>
      </p:sp>
      <p:sp>
        <p:nvSpPr>
          <p:cNvPr id="4" name="Segnaposto numero diapositiva 3"/>
          <p:cNvSpPr>
            <a:spLocks noGrp="1"/>
          </p:cNvSpPr>
          <p:nvPr>
            <p:ph type="sldNum" sz="quarter" idx="12"/>
          </p:nvPr>
        </p:nvSpPr>
        <p:spPr/>
        <p:txBody>
          <a:bodyPr/>
          <a:lstStyle/>
          <a:p>
            <a:pPr>
              <a:defRPr/>
            </a:pPr>
            <a:fld id="{F32F8F41-B2C2-4BC3-896D-FFED04D2E4A9}" type="slidenum">
              <a:rPr lang="it-IT"/>
              <a:pPr>
                <a:defRPr/>
              </a:pPr>
              <a:t>12</a:t>
            </a:fld>
            <a:endParaRPr lang="it-IT"/>
          </a:p>
        </p:txBody>
      </p:sp>
      <p:sp>
        <p:nvSpPr>
          <p:cNvPr id="12" name="CasellaDiTesto 11"/>
          <p:cNvSpPr txBox="1">
            <a:spLocks noChangeArrowheads="1"/>
          </p:cNvSpPr>
          <p:nvPr/>
        </p:nvSpPr>
        <p:spPr bwMode="auto">
          <a:xfrm>
            <a:off x="6372225" y="1700213"/>
            <a:ext cx="2771775" cy="646331"/>
          </a:xfrm>
          <a:prstGeom prst="rect">
            <a:avLst/>
          </a:prstGeom>
          <a:noFill/>
          <a:ln w="9525">
            <a:noFill/>
            <a:miter lim="800000"/>
            <a:headEnd/>
            <a:tailEnd/>
          </a:ln>
        </p:spPr>
        <p:txBody>
          <a:bodyP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err="1" smtClean="0">
                <a:solidFill>
                  <a:srgbClr val="FFFFFF"/>
                </a:solidFill>
                <a:latin typeface="Arial" pitchFamily="34" charset="0"/>
                <a:cs typeface="Arial" pitchFamily="34" charset="0"/>
              </a:rPr>
              <a:t>Municipal</a:t>
            </a:r>
            <a:r>
              <a:rPr lang="it-IT" dirty="0" smtClean="0">
                <a:solidFill>
                  <a:srgbClr val="FFFFFF"/>
                </a:solidFill>
                <a:latin typeface="Arial" pitchFamily="34" charset="0"/>
                <a:cs typeface="Arial" pitchFamily="34" charset="0"/>
              </a:rPr>
              <a:t> </a:t>
            </a:r>
            <a:r>
              <a:rPr lang="it-IT" dirty="0" err="1" smtClean="0">
                <a:solidFill>
                  <a:srgbClr val="FFFFFF"/>
                </a:solidFill>
                <a:latin typeface="Arial" pitchFamily="34" charset="0"/>
                <a:cs typeface="Arial" pitchFamily="34" charset="0"/>
              </a:rPr>
              <a:t>Operation</a:t>
            </a:r>
            <a:r>
              <a:rPr lang="it-IT" dirty="0" smtClean="0">
                <a:solidFill>
                  <a:srgbClr val="FFFFFF"/>
                </a:solidFill>
                <a:latin typeface="Arial" pitchFamily="34" charset="0"/>
                <a:cs typeface="Arial" pitchFamily="34" charset="0"/>
              </a:rPr>
              <a:t> </a:t>
            </a:r>
            <a:r>
              <a:rPr lang="it-IT" dirty="0" err="1" smtClean="0">
                <a:solidFill>
                  <a:srgbClr val="FFFFFF"/>
                </a:solidFill>
                <a:latin typeface="Arial" pitchFamily="34" charset="0"/>
                <a:cs typeface="Arial" pitchFamily="34" charset="0"/>
              </a:rPr>
              <a:t>Centre</a:t>
            </a:r>
            <a:r>
              <a:rPr lang="it-IT" dirty="0" smtClean="0">
                <a:solidFill>
                  <a:srgbClr val="FFFFFF"/>
                </a:solidFill>
                <a:latin typeface="Arial" pitchFamily="34" charset="0"/>
                <a:cs typeface="Arial" pitchFamily="34" charset="0"/>
              </a:rPr>
              <a:t> (COC-COI)</a:t>
            </a:r>
            <a:endParaRPr lang="it-IT" dirty="0">
              <a:solidFill>
                <a:srgbClr val="FFFFFF"/>
              </a:solidFill>
              <a:latin typeface="Arial" pitchFamily="34" charset="0"/>
              <a:cs typeface="Arial" pitchFamily="34" charset="0"/>
            </a:endParaRPr>
          </a:p>
        </p:txBody>
      </p:sp>
      <p:sp>
        <p:nvSpPr>
          <p:cNvPr id="13318" name="CasellaDiTesto 12"/>
          <p:cNvSpPr txBox="1">
            <a:spLocks noChangeArrowheads="1"/>
          </p:cNvSpPr>
          <p:nvPr/>
        </p:nvSpPr>
        <p:spPr bwMode="auto">
          <a:xfrm>
            <a:off x="2843213" y="836613"/>
            <a:ext cx="3241675" cy="646331"/>
          </a:xfrm>
          <a:prstGeom prst="rect">
            <a:avLst/>
          </a:prstGeom>
          <a:noFill/>
          <a:ln w="9525">
            <a:noFill/>
            <a:miter lim="800000"/>
            <a:headEnd/>
            <a:tailEnd/>
          </a:ln>
        </p:spPr>
        <p:txBody>
          <a:bodyPr>
            <a:spAutoFit/>
          </a:bodyPr>
          <a:lstStyle/>
          <a:p>
            <a:pPr algn="ctr"/>
            <a:r>
              <a:rPr lang="it-IT" b="1" dirty="0" smtClean="0">
                <a:solidFill>
                  <a:srgbClr val="FFFF00"/>
                </a:solidFill>
              </a:rPr>
              <a:t>ORDINARY </a:t>
            </a:r>
          </a:p>
          <a:p>
            <a:pPr algn="ctr"/>
            <a:r>
              <a:rPr lang="it-IT" b="1" dirty="0" smtClean="0">
                <a:solidFill>
                  <a:srgbClr val="FFFF00"/>
                </a:solidFill>
              </a:rPr>
              <a:t>STRUCTURE</a:t>
            </a:r>
            <a:endParaRPr lang="it-IT" b="1" dirty="0">
              <a:solidFill>
                <a:srgbClr val="FFFF00"/>
              </a:solidFill>
            </a:endParaRPr>
          </a:p>
        </p:txBody>
      </p:sp>
      <p:sp>
        <p:nvSpPr>
          <p:cNvPr id="13319" name="CasellaDiTesto 13"/>
          <p:cNvSpPr txBox="1">
            <a:spLocks noChangeArrowheads="1"/>
          </p:cNvSpPr>
          <p:nvPr/>
        </p:nvSpPr>
        <p:spPr bwMode="auto">
          <a:xfrm>
            <a:off x="6372225" y="836613"/>
            <a:ext cx="2771775" cy="646331"/>
          </a:xfrm>
          <a:prstGeom prst="rect">
            <a:avLst/>
          </a:prstGeom>
          <a:noFill/>
          <a:ln w="9525">
            <a:noFill/>
            <a:miter lim="800000"/>
            <a:headEnd/>
            <a:tailEnd/>
          </a:ln>
        </p:spPr>
        <p:txBody>
          <a:bodyPr>
            <a:spAutoFit/>
          </a:bodyPr>
          <a:lstStyle/>
          <a:p>
            <a:pPr algn="ctr"/>
            <a:r>
              <a:rPr lang="it-IT" b="1" dirty="0" smtClean="0">
                <a:solidFill>
                  <a:srgbClr val="FFFF00"/>
                </a:solidFill>
              </a:rPr>
              <a:t>EMERGENCY STRUCTURE</a:t>
            </a:r>
            <a:endParaRPr lang="it-IT" b="1" dirty="0">
              <a:solidFill>
                <a:srgbClr val="FFFF00"/>
              </a:solidFill>
            </a:endParaRPr>
          </a:p>
        </p:txBody>
      </p:sp>
      <p:sp>
        <p:nvSpPr>
          <p:cNvPr id="15" name="CasellaDiTesto 14"/>
          <p:cNvSpPr txBox="1">
            <a:spLocks noChangeArrowheads="1"/>
          </p:cNvSpPr>
          <p:nvPr/>
        </p:nvSpPr>
        <p:spPr bwMode="auto">
          <a:xfrm>
            <a:off x="3203575" y="2565400"/>
            <a:ext cx="2305050" cy="646113"/>
          </a:xfrm>
          <a:prstGeom prst="rect">
            <a:avLst/>
          </a:prstGeom>
          <a:noFill/>
          <a:ln w="9525">
            <a:noFill/>
            <a:miter lim="800000"/>
            <a:headEnd/>
            <a:tailEnd/>
          </a:ln>
        </p:spPr>
        <p:txBody>
          <a:bodyP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err="1" smtClean="0">
                <a:solidFill>
                  <a:srgbClr val="FFFFFF"/>
                </a:solidFill>
                <a:latin typeface="Arial" pitchFamily="34" charset="0"/>
                <a:cs typeface="Arial" pitchFamily="34" charset="0"/>
              </a:rPr>
              <a:t>Local</a:t>
            </a:r>
            <a:r>
              <a:rPr lang="it-IT" dirty="0" smtClean="0">
                <a:solidFill>
                  <a:srgbClr val="FFFFFF"/>
                </a:solidFill>
                <a:latin typeface="Arial" pitchFamily="34" charset="0"/>
                <a:cs typeface="Arial" pitchFamily="34" charset="0"/>
              </a:rPr>
              <a:t> Office </a:t>
            </a:r>
            <a:r>
              <a:rPr lang="it-IT" dirty="0" err="1" smtClean="0">
                <a:solidFill>
                  <a:srgbClr val="FFFFFF"/>
                </a:solidFill>
                <a:latin typeface="Arial" pitchFamily="34" charset="0"/>
                <a:cs typeface="Arial" pitchFamily="34" charset="0"/>
              </a:rPr>
              <a:t>of</a:t>
            </a:r>
            <a:r>
              <a:rPr lang="it-IT" dirty="0" smtClean="0">
                <a:solidFill>
                  <a:srgbClr val="FFFFFF"/>
                </a:solidFill>
                <a:latin typeface="Arial" pitchFamily="34" charset="0"/>
                <a:cs typeface="Arial" pitchFamily="34" charset="0"/>
              </a:rPr>
              <a:t> </a:t>
            </a:r>
            <a:r>
              <a:rPr lang="it-IT" dirty="0" err="1" smtClean="0">
                <a:solidFill>
                  <a:srgbClr val="FFFFFF"/>
                </a:solidFill>
                <a:latin typeface="Arial" pitchFamily="34" charset="0"/>
                <a:cs typeface="Arial" pitchFamily="34" charset="0"/>
              </a:rPr>
              <a:t>Government</a:t>
            </a:r>
            <a:endParaRPr lang="it-IT" dirty="0">
              <a:solidFill>
                <a:srgbClr val="FFFFFF"/>
              </a:solidFill>
              <a:latin typeface="Arial" pitchFamily="34" charset="0"/>
              <a:cs typeface="Arial" pitchFamily="34" charset="0"/>
            </a:endParaRPr>
          </a:p>
        </p:txBody>
      </p:sp>
      <p:sp>
        <p:nvSpPr>
          <p:cNvPr id="16" name="CasellaDiTesto 15"/>
          <p:cNvSpPr txBox="1">
            <a:spLocks noChangeArrowheads="1"/>
          </p:cNvSpPr>
          <p:nvPr/>
        </p:nvSpPr>
        <p:spPr bwMode="auto">
          <a:xfrm>
            <a:off x="3276600" y="3429000"/>
            <a:ext cx="2303463" cy="646113"/>
          </a:xfrm>
          <a:prstGeom prst="rect">
            <a:avLst/>
          </a:prstGeom>
          <a:noFill/>
          <a:ln w="9525">
            <a:noFill/>
            <a:miter lim="800000"/>
            <a:headEnd/>
            <a:tailEnd/>
          </a:ln>
        </p:spPr>
        <p:txBody>
          <a:bodyP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err="1" smtClean="0">
                <a:solidFill>
                  <a:srgbClr val="FFFFFF"/>
                </a:solidFill>
                <a:latin typeface="Arial" pitchFamily="34" charset="0"/>
                <a:cs typeface="Arial" pitchFamily="34" charset="0"/>
              </a:rPr>
              <a:t>Provincial</a:t>
            </a:r>
            <a:r>
              <a:rPr lang="it-IT" dirty="0" smtClean="0">
                <a:solidFill>
                  <a:srgbClr val="FFFFFF"/>
                </a:solidFill>
                <a:latin typeface="Arial" pitchFamily="34" charset="0"/>
                <a:cs typeface="Arial" pitchFamily="34" charset="0"/>
              </a:rPr>
              <a:t> Office </a:t>
            </a:r>
            <a:r>
              <a:rPr lang="it-IT" dirty="0" err="1" smtClean="0">
                <a:solidFill>
                  <a:srgbClr val="FFFFFF"/>
                </a:solidFill>
                <a:latin typeface="Arial" pitchFamily="34" charset="0"/>
                <a:cs typeface="Arial" pitchFamily="34" charset="0"/>
              </a:rPr>
              <a:t>of</a:t>
            </a:r>
            <a:endParaRPr lang="it-IT" dirty="0" smtClean="0">
              <a:solidFill>
                <a:srgbClr val="FFFFFF"/>
              </a:solidFill>
              <a:latin typeface="Arial" pitchFamily="34" charset="0"/>
              <a:cs typeface="Arial" pitchFamily="34"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err="1" smtClean="0">
                <a:solidFill>
                  <a:srgbClr val="FFFFFF"/>
                </a:solidFill>
                <a:latin typeface="Arial" pitchFamily="34" charset="0"/>
                <a:cs typeface="Arial" pitchFamily="34" charset="0"/>
              </a:rPr>
              <a:t>Civil</a:t>
            </a:r>
            <a:r>
              <a:rPr lang="it-IT" dirty="0" smtClean="0">
                <a:solidFill>
                  <a:srgbClr val="FFFFFF"/>
                </a:solidFill>
                <a:latin typeface="Arial" pitchFamily="34" charset="0"/>
                <a:cs typeface="Arial" pitchFamily="34" charset="0"/>
              </a:rPr>
              <a:t> </a:t>
            </a:r>
            <a:r>
              <a:rPr lang="it-IT" dirty="0" err="1" smtClean="0">
                <a:solidFill>
                  <a:srgbClr val="FFFFFF"/>
                </a:solidFill>
                <a:latin typeface="Arial" pitchFamily="34" charset="0"/>
                <a:cs typeface="Arial" pitchFamily="34" charset="0"/>
              </a:rPr>
              <a:t>Protection</a:t>
            </a:r>
            <a:endParaRPr lang="it-IT" dirty="0" smtClean="0">
              <a:solidFill>
                <a:srgbClr val="FFFFFF"/>
              </a:solidFill>
              <a:latin typeface="Arial" pitchFamily="34" charset="0"/>
              <a:cs typeface="Arial" pitchFamily="34" charset="0"/>
            </a:endParaRPr>
          </a:p>
        </p:txBody>
      </p:sp>
      <p:sp>
        <p:nvSpPr>
          <p:cNvPr id="17" name="CasellaDiTesto 16"/>
          <p:cNvSpPr txBox="1">
            <a:spLocks noChangeArrowheads="1"/>
          </p:cNvSpPr>
          <p:nvPr/>
        </p:nvSpPr>
        <p:spPr bwMode="auto">
          <a:xfrm>
            <a:off x="3348038" y="4581525"/>
            <a:ext cx="2303462" cy="646113"/>
          </a:xfrm>
          <a:prstGeom prst="rect">
            <a:avLst/>
          </a:prstGeom>
          <a:noFill/>
          <a:ln w="9525">
            <a:noFill/>
            <a:miter lim="800000"/>
            <a:headEnd/>
            <a:tailEnd/>
          </a:ln>
        </p:spPr>
        <p:txBody>
          <a:bodyPr>
            <a:spAutoFit/>
          </a:bodyPr>
          <a:lstStyle/>
          <a:p>
            <a:r>
              <a:rPr lang="en-US" dirty="0" smtClean="0"/>
              <a:t>Regional Directorate of Civil Protection</a:t>
            </a:r>
            <a:endParaRPr lang="en-US" dirty="0"/>
          </a:p>
        </p:txBody>
      </p:sp>
      <p:sp>
        <p:nvSpPr>
          <p:cNvPr id="18" name="CasellaDiTesto 17"/>
          <p:cNvSpPr txBox="1">
            <a:spLocks noChangeArrowheads="1"/>
          </p:cNvSpPr>
          <p:nvPr/>
        </p:nvSpPr>
        <p:spPr bwMode="auto">
          <a:xfrm>
            <a:off x="3131840" y="5661025"/>
            <a:ext cx="2519660" cy="646331"/>
          </a:xfrm>
          <a:prstGeom prst="rect">
            <a:avLst/>
          </a:prstGeom>
          <a:noFill/>
          <a:ln w="9525">
            <a:noFill/>
            <a:miter lim="800000"/>
            <a:headEnd/>
            <a:tailEnd/>
          </a:ln>
        </p:spPr>
        <p:txBody>
          <a:bodyPr wrap="square">
            <a:spAutoFit/>
          </a:bodyPr>
          <a:lstStyle/>
          <a:p>
            <a:pPr algn="ctr"/>
            <a:r>
              <a:rPr lang="it-IT" dirty="0" smtClean="0"/>
              <a:t>National </a:t>
            </a:r>
            <a:r>
              <a:rPr lang="it-IT" dirty="0" err="1" smtClean="0"/>
              <a:t>Civil</a:t>
            </a:r>
            <a:r>
              <a:rPr lang="it-IT" dirty="0" smtClean="0"/>
              <a:t> </a:t>
            </a:r>
            <a:r>
              <a:rPr lang="it-IT" dirty="0" err="1" smtClean="0"/>
              <a:t>Protection</a:t>
            </a:r>
            <a:r>
              <a:rPr lang="it-IT" dirty="0" smtClean="0"/>
              <a:t> </a:t>
            </a:r>
            <a:r>
              <a:rPr lang="it-IT" dirty="0" err="1" smtClean="0"/>
              <a:t>Department</a:t>
            </a:r>
            <a:r>
              <a:rPr lang="it-IT" dirty="0" smtClean="0"/>
              <a:t> </a:t>
            </a:r>
            <a:endParaRPr lang="it-IT" dirty="0"/>
          </a:p>
        </p:txBody>
      </p:sp>
      <p:sp>
        <p:nvSpPr>
          <p:cNvPr id="19" name="CasellaDiTesto 18"/>
          <p:cNvSpPr txBox="1">
            <a:spLocks noChangeArrowheads="1"/>
          </p:cNvSpPr>
          <p:nvPr/>
        </p:nvSpPr>
        <p:spPr bwMode="auto">
          <a:xfrm>
            <a:off x="0" y="2708275"/>
            <a:ext cx="2303463" cy="369888"/>
          </a:xfrm>
          <a:prstGeom prst="rect">
            <a:avLst/>
          </a:prstGeom>
          <a:noFill/>
          <a:ln w="9525">
            <a:noFill/>
            <a:miter lim="800000"/>
            <a:headEnd/>
            <a:tailEnd/>
          </a:ln>
        </p:spPr>
        <p:txBody>
          <a:bodyPr>
            <a:spAutoFit/>
          </a:bodyPr>
          <a:lstStyle/>
          <a:p>
            <a:pPr algn="ctr"/>
            <a:r>
              <a:rPr lang="it-IT" b="1" dirty="0" err="1" smtClean="0">
                <a:solidFill>
                  <a:srgbClr val="FF0000"/>
                </a:solidFill>
              </a:rPr>
              <a:t>Prefect</a:t>
            </a:r>
            <a:endParaRPr lang="it-IT" b="1" dirty="0">
              <a:solidFill>
                <a:srgbClr val="FF0000"/>
              </a:solidFill>
            </a:endParaRPr>
          </a:p>
        </p:txBody>
      </p:sp>
      <p:sp>
        <p:nvSpPr>
          <p:cNvPr id="20" name="CasellaDiTesto 19"/>
          <p:cNvSpPr txBox="1">
            <a:spLocks noChangeArrowheads="1"/>
          </p:cNvSpPr>
          <p:nvPr/>
        </p:nvSpPr>
        <p:spPr bwMode="auto">
          <a:xfrm>
            <a:off x="0" y="3644900"/>
            <a:ext cx="2411760" cy="369332"/>
          </a:xfrm>
          <a:prstGeom prst="rect">
            <a:avLst/>
          </a:prstGeom>
          <a:noFill/>
          <a:ln w="9525">
            <a:noFill/>
            <a:miter lim="800000"/>
            <a:headEnd/>
            <a:tailEnd/>
          </a:ln>
        </p:spPr>
        <p:txBody>
          <a:bodyPr wrap="square">
            <a:spAutoFit/>
          </a:bodyPr>
          <a:lstStyle/>
          <a:p>
            <a:pPr algn="ctr"/>
            <a:r>
              <a:rPr lang="it-IT" dirty="0" err="1" smtClean="0"/>
              <a:t>President</a:t>
            </a:r>
            <a:r>
              <a:rPr lang="it-IT" dirty="0" smtClean="0"/>
              <a:t> </a:t>
            </a:r>
            <a:r>
              <a:rPr lang="it-IT" dirty="0" err="1" smtClean="0"/>
              <a:t>of</a:t>
            </a:r>
            <a:r>
              <a:rPr lang="it-IT" dirty="0" smtClean="0"/>
              <a:t> Province</a:t>
            </a:r>
            <a:endParaRPr lang="it-IT" dirty="0"/>
          </a:p>
        </p:txBody>
      </p:sp>
      <p:sp>
        <p:nvSpPr>
          <p:cNvPr id="21" name="CasellaDiTesto 20"/>
          <p:cNvSpPr txBox="1">
            <a:spLocks noChangeArrowheads="1"/>
          </p:cNvSpPr>
          <p:nvPr/>
        </p:nvSpPr>
        <p:spPr bwMode="auto">
          <a:xfrm>
            <a:off x="0" y="4724400"/>
            <a:ext cx="2303463" cy="369332"/>
          </a:xfrm>
          <a:prstGeom prst="rect">
            <a:avLst/>
          </a:prstGeom>
          <a:noFill/>
          <a:ln w="9525">
            <a:noFill/>
            <a:miter lim="800000"/>
            <a:headEnd/>
            <a:tailEnd/>
          </a:ln>
        </p:spPr>
        <p:txBody>
          <a:bodyPr>
            <a:spAutoFit/>
          </a:bodyPr>
          <a:lstStyle/>
          <a:p>
            <a:pPr algn="ctr"/>
            <a:r>
              <a:rPr lang="it-IT" dirty="0" err="1" smtClean="0"/>
              <a:t>President</a:t>
            </a:r>
            <a:r>
              <a:rPr lang="it-IT" dirty="0" smtClean="0"/>
              <a:t> </a:t>
            </a:r>
            <a:r>
              <a:rPr lang="it-IT" dirty="0" err="1" smtClean="0"/>
              <a:t>of</a:t>
            </a:r>
            <a:r>
              <a:rPr lang="it-IT" dirty="0" smtClean="0"/>
              <a:t> </a:t>
            </a:r>
            <a:r>
              <a:rPr lang="it-IT" dirty="0" err="1" smtClean="0"/>
              <a:t>Region</a:t>
            </a:r>
            <a:endParaRPr lang="it-IT" dirty="0"/>
          </a:p>
        </p:txBody>
      </p:sp>
      <p:sp>
        <p:nvSpPr>
          <p:cNvPr id="22" name="CasellaDiTesto 21"/>
          <p:cNvSpPr txBox="1">
            <a:spLocks noChangeArrowheads="1"/>
          </p:cNvSpPr>
          <p:nvPr/>
        </p:nvSpPr>
        <p:spPr bwMode="auto">
          <a:xfrm>
            <a:off x="0" y="5661025"/>
            <a:ext cx="2303463" cy="369332"/>
          </a:xfrm>
          <a:prstGeom prst="rect">
            <a:avLst/>
          </a:prstGeom>
          <a:noFill/>
          <a:ln w="9525">
            <a:noFill/>
            <a:miter lim="800000"/>
            <a:headEnd/>
            <a:tailEnd/>
          </a:ln>
        </p:spPr>
        <p:txBody>
          <a:bodyPr>
            <a:spAutoFit/>
          </a:bodyPr>
          <a:lstStyle/>
          <a:p>
            <a:pPr algn="ctr"/>
            <a:r>
              <a:rPr lang="it-IT" b="1" dirty="0" smtClean="0">
                <a:solidFill>
                  <a:srgbClr val="FF0000"/>
                </a:solidFill>
              </a:rPr>
              <a:t>Prime </a:t>
            </a:r>
            <a:r>
              <a:rPr lang="it-IT" b="1" dirty="0" err="1" smtClean="0">
                <a:solidFill>
                  <a:srgbClr val="FF0000"/>
                </a:solidFill>
              </a:rPr>
              <a:t>Minister</a:t>
            </a:r>
            <a:endParaRPr lang="it-IT" b="1" dirty="0">
              <a:solidFill>
                <a:srgbClr val="FF0000"/>
              </a:solidFill>
            </a:endParaRPr>
          </a:p>
        </p:txBody>
      </p:sp>
      <p:sp>
        <p:nvSpPr>
          <p:cNvPr id="23" name="CasellaDiTesto 22"/>
          <p:cNvSpPr txBox="1">
            <a:spLocks noChangeArrowheads="1"/>
          </p:cNvSpPr>
          <p:nvPr/>
        </p:nvSpPr>
        <p:spPr bwMode="auto">
          <a:xfrm>
            <a:off x="0" y="1916113"/>
            <a:ext cx="2303463" cy="369887"/>
          </a:xfrm>
          <a:prstGeom prst="rect">
            <a:avLst/>
          </a:prstGeom>
          <a:noFill/>
          <a:ln w="9525">
            <a:noFill/>
            <a:miter lim="800000"/>
            <a:headEnd/>
            <a:tailEnd/>
          </a:ln>
        </p:spPr>
        <p:txBody>
          <a:bodyPr>
            <a:spAutoFit/>
          </a:bodyPr>
          <a:lstStyle/>
          <a:p>
            <a:pPr algn="ctr"/>
            <a:r>
              <a:rPr lang="it-IT" b="1" dirty="0" smtClean="0">
                <a:solidFill>
                  <a:srgbClr val="FF0000"/>
                </a:solidFill>
              </a:rPr>
              <a:t>Mayor</a:t>
            </a:r>
            <a:endParaRPr lang="it-IT" b="1" dirty="0">
              <a:solidFill>
                <a:srgbClr val="FF0000"/>
              </a:solidFill>
            </a:endParaRPr>
          </a:p>
        </p:txBody>
      </p:sp>
      <p:sp>
        <p:nvSpPr>
          <p:cNvPr id="24" name="CasellaDiTesto 23"/>
          <p:cNvSpPr txBox="1">
            <a:spLocks noChangeArrowheads="1"/>
          </p:cNvSpPr>
          <p:nvPr/>
        </p:nvSpPr>
        <p:spPr bwMode="auto">
          <a:xfrm>
            <a:off x="3203575" y="1700213"/>
            <a:ext cx="2305050" cy="646331"/>
          </a:xfrm>
          <a:prstGeom prst="rect">
            <a:avLst/>
          </a:prstGeom>
          <a:noFill/>
          <a:ln w="9525">
            <a:noFill/>
            <a:miter lim="800000"/>
            <a:headEnd/>
            <a:tailEnd/>
          </a:ln>
        </p:spPr>
        <p:txBody>
          <a:bodyP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err="1" smtClean="0">
                <a:solidFill>
                  <a:srgbClr val="FFFFFF"/>
                </a:solidFill>
                <a:latin typeface="Arial" pitchFamily="34" charset="0"/>
                <a:cs typeface="Arial" pitchFamily="34" charset="0"/>
              </a:rPr>
              <a:t>Municipal</a:t>
            </a:r>
            <a:r>
              <a:rPr lang="it-IT" dirty="0" smtClean="0">
                <a:solidFill>
                  <a:srgbClr val="FFFFFF"/>
                </a:solidFill>
                <a:latin typeface="Arial" pitchFamily="34" charset="0"/>
                <a:cs typeface="Arial" pitchFamily="34" charset="0"/>
              </a:rPr>
              <a:t> Office </a:t>
            </a:r>
            <a:r>
              <a:rPr lang="it-IT" dirty="0" err="1" smtClean="0">
                <a:solidFill>
                  <a:srgbClr val="FFFFFF"/>
                </a:solidFill>
                <a:latin typeface="Arial" pitchFamily="34" charset="0"/>
                <a:cs typeface="Arial" pitchFamily="34" charset="0"/>
              </a:rPr>
              <a:t>of</a:t>
            </a:r>
            <a:endParaRPr lang="it-IT" dirty="0" smtClean="0">
              <a:solidFill>
                <a:srgbClr val="FFFFFF"/>
              </a:solidFill>
              <a:latin typeface="Arial" pitchFamily="34" charset="0"/>
              <a:cs typeface="Arial" pitchFamily="34"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err="1" smtClean="0">
                <a:solidFill>
                  <a:srgbClr val="FFFFFF"/>
                </a:solidFill>
                <a:latin typeface="Arial" pitchFamily="34" charset="0"/>
                <a:cs typeface="Arial" pitchFamily="34" charset="0"/>
              </a:rPr>
              <a:t>Civil</a:t>
            </a:r>
            <a:r>
              <a:rPr lang="it-IT" dirty="0" smtClean="0">
                <a:solidFill>
                  <a:srgbClr val="FFFFFF"/>
                </a:solidFill>
                <a:latin typeface="Arial" pitchFamily="34" charset="0"/>
                <a:cs typeface="Arial" pitchFamily="34" charset="0"/>
              </a:rPr>
              <a:t> </a:t>
            </a:r>
            <a:r>
              <a:rPr lang="it-IT" dirty="0" err="1" smtClean="0">
                <a:solidFill>
                  <a:srgbClr val="FFFFFF"/>
                </a:solidFill>
                <a:latin typeface="Arial" pitchFamily="34" charset="0"/>
                <a:cs typeface="Arial" pitchFamily="34" charset="0"/>
              </a:rPr>
              <a:t>Protection</a:t>
            </a:r>
            <a:endParaRPr lang="it-IT" dirty="0" smtClean="0">
              <a:solidFill>
                <a:srgbClr val="FFFFFF"/>
              </a:solidFill>
              <a:latin typeface="Arial" pitchFamily="34" charset="0"/>
              <a:cs typeface="Arial" pitchFamily="34" charset="0"/>
            </a:endParaRPr>
          </a:p>
        </p:txBody>
      </p:sp>
      <p:sp>
        <p:nvSpPr>
          <p:cNvPr id="13330" name="CasellaDiTesto 24"/>
          <p:cNvSpPr txBox="1">
            <a:spLocks noChangeArrowheads="1"/>
          </p:cNvSpPr>
          <p:nvPr/>
        </p:nvSpPr>
        <p:spPr bwMode="auto">
          <a:xfrm>
            <a:off x="0" y="981075"/>
            <a:ext cx="2555875" cy="368300"/>
          </a:xfrm>
          <a:prstGeom prst="rect">
            <a:avLst/>
          </a:prstGeom>
          <a:noFill/>
          <a:ln w="9525">
            <a:noFill/>
            <a:miter lim="800000"/>
            <a:headEnd/>
            <a:tailEnd/>
          </a:ln>
        </p:spPr>
        <p:txBody>
          <a:bodyPr>
            <a:spAutoFit/>
          </a:bodyPr>
          <a:lstStyle/>
          <a:p>
            <a:pPr algn="ctr"/>
            <a:r>
              <a:rPr lang="it-IT" b="1" dirty="0" smtClean="0">
                <a:solidFill>
                  <a:srgbClr val="FFFF00"/>
                </a:solidFill>
              </a:rPr>
              <a:t>AUTORITY</a:t>
            </a:r>
            <a:endParaRPr lang="it-IT" b="1" dirty="0">
              <a:solidFill>
                <a:srgbClr val="FFFF00"/>
              </a:solidFill>
            </a:endParaRPr>
          </a:p>
        </p:txBody>
      </p:sp>
      <p:sp>
        <p:nvSpPr>
          <p:cNvPr id="26" name="CasellaDiTesto 25"/>
          <p:cNvSpPr txBox="1">
            <a:spLocks noChangeArrowheads="1"/>
          </p:cNvSpPr>
          <p:nvPr/>
        </p:nvSpPr>
        <p:spPr bwMode="auto">
          <a:xfrm>
            <a:off x="6372225" y="2565400"/>
            <a:ext cx="2771775" cy="646331"/>
          </a:xfrm>
          <a:prstGeom prst="rect">
            <a:avLst/>
          </a:prstGeom>
          <a:noFill/>
          <a:ln w="9525">
            <a:noFill/>
            <a:miter lim="800000"/>
            <a:headEnd/>
            <a:tailEnd/>
          </a:ln>
        </p:spPr>
        <p:txBody>
          <a:bodyPr>
            <a:spAutoFit/>
          </a:bodyPr>
          <a:lstStyle/>
          <a:p>
            <a:pPr algn="ctr"/>
            <a:r>
              <a:rPr lang="it-IT" dirty="0" err="1" smtClean="0"/>
              <a:t>Rscue</a:t>
            </a:r>
            <a:r>
              <a:rPr lang="it-IT" dirty="0" smtClean="0"/>
              <a:t> </a:t>
            </a:r>
            <a:r>
              <a:rPr lang="it-IT" dirty="0" err="1"/>
              <a:t>C</a:t>
            </a:r>
            <a:r>
              <a:rPr lang="it-IT" dirty="0" err="1" smtClean="0"/>
              <a:t>oordination</a:t>
            </a:r>
            <a:r>
              <a:rPr lang="it-IT" dirty="0" smtClean="0"/>
              <a:t> </a:t>
            </a:r>
            <a:r>
              <a:rPr lang="it-IT" dirty="0" err="1" smtClean="0"/>
              <a:t>Centre</a:t>
            </a:r>
            <a:endParaRPr lang="it-IT" dirty="0"/>
          </a:p>
        </p:txBody>
      </p:sp>
      <p:sp>
        <p:nvSpPr>
          <p:cNvPr id="27" name="CasellaDiTesto 26"/>
          <p:cNvSpPr txBox="1">
            <a:spLocks noChangeArrowheads="1"/>
          </p:cNvSpPr>
          <p:nvPr/>
        </p:nvSpPr>
        <p:spPr bwMode="auto">
          <a:xfrm>
            <a:off x="6372225" y="3500438"/>
            <a:ext cx="2771775" cy="369887"/>
          </a:xfrm>
          <a:prstGeom prst="rect">
            <a:avLst/>
          </a:prstGeom>
          <a:noFill/>
          <a:ln w="9525">
            <a:noFill/>
            <a:miter lim="800000"/>
            <a:headEnd/>
            <a:tailEnd/>
          </a:ln>
        </p:spPr>
        <p:txBody>
          <a:bodyP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FFFFFF"/>
                </a:solidFill>
                <a:latin typeface="Arial" pitchFamily="34" charset="0"/>
                <a:cs typeface="Arial" pitchFamily="34" charset="0"/>
              </a:rPr>
              <a:t>Joint  </a:t>
            </a:r>
            <a:r>
              <a:rPr lang="it-IT" dirty="0" err="1" smtClean="0">
                <a:solidFill>
                  <a:srgbClr val="FFFFFF"/>
                </a:solidFill>
                <a:latin typeface="Arial" pitchFamily="34" charset="0"/>
                <a:cs typeface="Arial" pitchFamily="34" charset="0"/>
              </a:rPr>
              <a:t>Operation</a:t>
            </a:r>
            <a:r>
              <a:rPr lang="it-IT" dirty="0" smtClean="0">
                <a:solidFill>
                  <a:srgbClr val="FFFFFF"/>
                </a:solidFill>
                <a:latin typeface="Arial" pitchFamily="34" charset="0"/>
                <a:cs typeface="Arial" pitchFamily="34" charset="0"/>
              </a:rPr>
              <a:t> </a:t>
            </a:r>
            <a:r>
              <a:rPr lang="it-IT" dirty="0" err="1" smtClean="0">
                <a:solidFill>
                  <a:srgbClr val="FFFFFF"/>
                </a:solidFill>
                <a:latin typeface="Arial" pitchFamily="34" charset="0"/>
                <a:cs typeface="Arial" pitchFamily="34" charset="0"/>
              </a:rPr>
              <a:t>Centre</a:t>
            </a:r>
            <a:endParaRPr lang="it-IT" dirty="0">
              <a:solidFill>
                <a:srgbClr val="FFFFFF"/>
              </a:solidFill>
              <a:latin typeface="Arial" pitchFamily="34" charset="0"/>
              <a:cs typeface="Arial" pitchFamily="34" charset="0"/>
            </a:endParaRPr>
          </a:p>
        </p:txBody>
      </p:sp>
      <p:sp>
        <p:nvSpPr>
          <p:cNvPr id="28" name="CasellaDiTesto 27"/>
          <p:cNvSpPr txBox="1">
            <a:spLocks noChangeArrowheads="1"/>
          </p:cNvSpPr>
          <p:nvPr/>
        </p:nvSpPr>
        <p:spPr bwMode="auto">
          <a:xfrm>
            <a:off x="6443663" y="5661025"/>
            <a:ext cx="2700337" cy="923330"/>
          </a:xfrm>
          <a:prstGeom prst="rect">
            <a:avLst/>
          </a:prstGeom>
          <a:noFill/>
          <a:ln w="9525">
            <a:noFill/>
            <a:miter lim="800000"/>
            <a:headEnd/>
            <a:tailEnd/>
          </a:ln>
        </p:spPr>
        <p:txBody>
          <a:bodyPr>
            <a:spAutoFit/>
          </a:bodyPr>
          <a:lstStyle/>
          <a:p>
            <a:pPr algn="ctr"/>
            <a:r>
              <a:rPr lang="en-US" dirty="0" smtClean="0"/>
              <a:t>Headquarters for the Command and Control</a:t>
            </a:r>
          </a:p>
          <a:p>
            <a:pPr algn="ctr"/>
            <a:r>
              <a:rPr lang="it-IT" dirty="0" smtClean="0"/>
              <a:t> </a:t>
            </a:r>
            <a:r>
              <a:rPr lang="it-IT" dirty="0"/>
              <a:t>(</a:t>
            </a:r>
            <a:r>
              <a:rPr lang="it-IT" dirty="0" err="1"/>
              <a:t>DiComaC</a:t>
            </a:r>
            <a:r>
              <a:rPr lang="it-IT" dirty="0"/>
              <a:t>)</a:t>
            </a:r>
          </a:p>
        </p:txBody>
      </p:sp>
      <p:sp>
        <p:nvSpPr>
          <p:cNvPr id="29" name="CasellaDiTesto 28"/>
          <p:cNvSpPr txBox="1">
            <a:spLocks noChangeArrowheads="1"/>
          </p:cNvSpPr>
          <p:nvPr/>
        </p:nvSpPr>
        <p:spPr bwMode="auto">
          <a:xfrm>
            <a:off x="6516688" y="4508500"/>
            <a:ext cx="2627312" cy="646331"/>
          </a:xfrm>
          <a:prstGeom prst="rect">
            <a:avLst/>
          </a:prstGeom>
          <a:noFill/>
          <a:ln w="9525">
            <a:noFill/>
            <a:miter lim="800000"/>
            <a:headEnd/>
            <a:tailEnd/>
          </a:ln>
        </p:spPr>
        <p:txBody>
          <a:bodyPr>
            <a:spAutoFit/>
          </a:bodyPr>
          <a:lstStyle/>
          <a:p>
            <a:pPr algn="ctr"/>
            <a:r>
              <a:rPr lang="it-IT" dirty="0" err="1" smtClean="0"/>
              <a:t>Regional</a:t>
            </a:r>
            <a:r>
              <a:rPr lang="it-IT" dirty="0" smtClean="0"/>
              <a:t> </a:t>
            </a:r>
            <a:r>
              <a:rPr lang="it-IT" dirty="0" err="1" smtClean="0"/>
              <a:t>Operations</a:t>
            </a:r>
            <a:r>
              <a:rPr lang="it-IT" dirty="0" smtClean="0"/>
              <a:t> </a:t>
            </a:r>
            <a:r>
              <a:rPr lang="it-IT" dirty="0" err="1" smtClean="0"/>
              <a:t>Room</a:t>
            </a:r>
            <a:endParaRPr lang="it-IT" dirty="0"/>
          </a:p>
        </p:txBody>
      </p:sp>
      <p:sp>
        <p:nvSpPr>
          <p:cNvPr id="13335" name="AutoShape 43"/>
          <p:cNvSpPr>
            <a:spLocks noChangeArrowheads="1"/>
          </p:cNvSpPr>
          <p:nvPr/>
        </p:nvSpPr>
        <p:spPr bwMode="auto">
          <a:xfrm>
            <a:off x="6011863" y="1916113"/>
            <a:ext cx="325437" cy="4541837"/>
          </a:xfrm>
          <a:prstGeom prst="upDownArrow">
            <a:avLst>
              <a:gd name="adj1" fmla="val 50000"/>
              <a:gd name="adj2" fmla="val 74756"/>
            </a:avLst>
          </a:prstGeom>
          <a:gradFill rotWithShape="1">
            <a:gsLst>
              <a:gs pos="0">
                <a:srgbClr val="760000"/>
              </a:gs>
              <a:gs pos="100000">
                <a:srgbClr val="FF00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13336" name="AutoShape 14"/>
          <p:cNvSpPr>
            <a:spLocks noChangeArrowheads="1"/>
          </p:cNvSpPr>
          <p:nvPr/>
        </p:nvSpPr>
        <p:spPr bwMode="auto">
          <a:xfrm rot="5400000">
            <a:off x="4139407" y="116681"/>
            <a:ext cx="576262" cy="8353425"/>
          </a:xfrm>
          <a:prstGeom prst="upDownArrow">
            <a:avLst>
              <a:gd name="adj1" fmla="val 50000"/>
              <a:gd name="adj2" fmla="val 145898"/>
            </a:avLst>
          </a:prstGeom>
          <a:gradFill rotWithShape="1">
            <a:gsLst>
              <a:gs pos="0">
                <a:srgbClr val="FF0000"/>
              </a:gs>
              <a:gs pos="100000">
                <a:srgbClr val="FFFF00"/>
              </a:gs>
            </a:gsLst>
            <a:path path="rect">
              <a:fillToRect l="50000" t="50000" r="50000" b="50000"/>
            </a:path>
          </a:gradFill>
          <a:ln w="9525">
            <a:solidFill>
              <a:srgbClr val="000000"/>
            </a:solidFill>
            <a:miter lim="800000"/>
            <a:headEnd/>
            <a:tailEnd/>
          </a:ln>
        </p:spPr>
        <p:txBody>
          <a:bodyPr/>
          <a:lstStyle/>
          <a:p>
            <a:endParaRPr lang="it-IT">
              <a:latin typeface="Calibri" pitchFamily="34" charset="0"/>
            </a:endParaRPr>
          </a:p>
        </p:txBody>
      </p:sp>
      <p:pic>
        <p:nvPicPr>
          <p:cNvPr id="13338" name="Immagine 32" descr="Logo 2 - piccolo.jpg"/>
          <p:cNvPicPr>
            <a:picLocks noChangeAspect="1"/>
          </p:cNvPicPr>
          <p:nvPr/>
        </p:nvPicPr>
        <p:blipFill>
          <a:blip r:embed="rId4" cstate="print"/>
          <a:srcRect/>
          <a:stretch>
            <a:fillRect/>
          </a:stretch>
        </p:blipFill>
        <p:spPr bwMode="auto">
          <a:xfrm>
            <a:off x="0" y="6464300"/>
            <a:ext cx="395288" cy="393700"/>
          </a:xfrm>
          <a:prstGeom prst="rect">
            <a:avLst/>
          </a:prstGeom>
          <a:noFill/>
          <a:ln w="9525">
            <a:noFill/>
            <a:miter lim="800000"/>
            <a:headEnd/>
            <a:tailEnd/>
          </a:ln>
        </p:spPr>
      </p:pic>
      <p:sp>
        <p:nvSpPr>
          <p:cNvPr id="30" name="Sottotitolo 2"/>
          <p:cNvSpPr txBox="1">
            <a:spLocks/>
          </p:cNvSpPr>
          <p:nvPr/>
        </p:nvSpPr>
        <p:spPr>
          <a:xfrm>
            <a:off x="1187450" y="6381750"/>
            <a:ext cx="6400800" cy="476250"/>
          </a:xfrm>
          <a:prstGeom prst="rect">
            <a:avLst/>
          </a:prstGeom>
        </p:spPr>
        <p:txBody>
          <a:bodyPr>
            <a:normAutofit/>
          </a:bodyPr>
          <a:lstStyle/>
          <a:p>
            <a:pPr algn="ctr" fontAlgn="auto">
              <a:spcBef>
                <a:spcPts val="0"/>
              </a:spcBef>
              <a:spcAft>
                <a:spcPts val="0"/>
              </a:spcAft>
              <a:buFont typeface="Arial" pitchFamily="34" charset="0"/>
              <a:buNone/>
              <a:defRPr/>
            </a:pPr>
            <a:r>
              <a:rPr lang="en-US" sz="1200" b="1" dirty="0">
                <a:solidFill>
                  <a:schemeClr val="tx1">
                    <a:tint val="75000"/>
                  </a:schemeClr>
                </a:solidFill>
                <a:latin typeface="Arial" pitchFamily="34" charset="0"/>
                <a:cs typeface="Arial" pitchFamily="34" charset="0"/>
              </a:rPr>
              <a:t>Civil Defense in the 21</a:t>
            </a:r>
            <a:r>
              <a:rPr lang="en-US" sz="1200" b="1" baseline="30000" dirty="0">
                <a:solidFill>
                  <a:schemeClr val="tx1">
                    <a:tint val="75000"/>
                  </a:schemeClr>
                </a:solidFill>
                <a:latin typeface="Arial" pitchFamily="34" charset="0"/>
                <a:cs typeface="Arial" pitchFamily="34" charset="0"/>
              </a:rPr>
              <a:t>st </a:t>
            </a:r>
            <a:r>
              <a:rPr lang="en-US" sz="1200" b="1" dirty="0">
                <a:solidFill>
                  <a:schemeClr val="tx1">
                    <a:tint val="75000"/>
                  </a:schemeClr>
                </a:solidFill>
                <a:latin typeface="Arial" pitchFamily="34" charset="0"/>
                <a:cs typeface="Arial" pitchFamily="34" charset="0"/>
              </a:rPr>
              <a:t>Century - </a:t>
            </a:r>
            <a:r>
              <a:rPr lang="it-IT" sz="1200" dirty="0">
                <a:solidFill>
                  <a:schemeClr val="tx1">
                    <a:tint val="75000"/>
                  </a:schemeClr>
                </a:solidFill>
                <a:latin typeface="Arial" pitchFamily="34" charset="0"/>
                <a:cs typeface="Arial" pitchFamily="34" charset="0"/>
              </a:rPr>
              <a:t>Zagabria  15 set. 2011</a:t>
            </a:r>
          </a:p>
          <a:p>
            <a:pPr algn="ctr" fontAlgn="auto">
              <a:spcAft>
                <a:spcPts val="0"/>
              </a:spcAft>
              <a:buFont typeface="Arial" pitchFamily="34" charset="0"/>
              <a:buNone/>
              <a:defRPr/>
            </a:pPr>
            <a:r>
              <a:rPr lang="it-IT" sz="1200" b="1" dirty="0" err="1" smtClean="0">
                <a:solidFill>
                  <a:schemeClr val="tx1">
                    <a:tint val="75000"/>
                  </a:schemeClr>
                </a:solidFill>
                <a:latin typeface="Arial" pitchFamily="34" charset="0"/>
                <a:cs typeface="Arial" pitchFamily="34" charset="0"/>
              </a:rPr>
              <a:t>Italian</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Istitute</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of</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Resilience</a:t>
            </a:r>
            <a:r>
              <a:rPr lang="it-IT" sz="1200" b="1" dirty="0" smtClean="0">
                <a:solidFill>
                  <a:schemeClr val="tx1">
                    <a:tint val="75000"/>
                  </a:schemeClr>
                </a:solidFill>
                <a:latin typeface="Arial" pitchFamily="34" charset="0"/>
                <a:cs typeface="Arial" pitchFamily="34" charset="0"/>
              </a:rPr>
              <a:t> </a:t>
            </a:r>
            <a:r>
              <a:rPr lang="it-IT" sz="1200" dirty="0" smtClean="0">
                <a:solidFill>
                  <a:schemeClr val="tx1">
                    <a:tint val="75000"/>
                  </a:schemeClr>
                </a:solidFill>
                <a:latin typeface="Arial" pitchFamily="34" charset="0"/>
                <a:cs typeface="Arial" pitchFamily="34" charset="0"/>
              </a:rPr>
              <a:t>–</a:t>
            </a:r>
            <a:r>
              <a:rPr lang="it-IT" sz="1200" i="1" dirty="0" smtClean="0">
                <a:solidFill>
                  <a:schemeClr val="tx1">
                    <a:tint val="75000"/>
                  </a:schemeClr>
                </a:solidFill>
                <a:latin typeface="Arial" pitchFamily="34" charset="0"/>
                <a:cs typeface="Arial" pitchFamily="34" charset="0"/>
              </a:rPr>
              <a:t> The </a:t>
            </a:r>
            <a:r>
              <a:rPr lang="it-IT" sz="1200" i="1" dirty="0" err="1" smtClean="0">
                <a:solidFill>
                  <a:schemeClr val="tx1">
                    <a:tint val="75000"/>
                  </a:schemeClr>
                </a:solidFill>
                <a:latin typeface="Arial" pitchFamily="34" charset="0"/>
                <a:cs typeface="Arial" pitchFamily="34" charset="0"/>
              </a:rPr>
              <a:t>Civil</a:t>
            </a:r>
            <a:r>
              <a:rPr lang="it-IT" sz="1200" i="1" dirty="0" smtClean="0">
                <a:solidFill>
                  <a:schemeClr val="tx1">
                    <a:tint val="75000"/>
                  </a:schemeClr>
                </a:solidFill>
                <a:latin typeface="Arial" pitchFamily="34" charset="0"/>
                <a:cs typeface="Arial" pitchFamily="34" charset="0"/>
              </a:rPr>
              <a:t> </a:t>
            </a:r>
            <a:r>
              <a:rPr lang="it-IT" sz="1200" i="1" dirty="0" err="1" smtClean="0">
                <a:solidFill>
                  <a:schemeClr val="tx1">
                    <a:tint val="75000"/>
                  </a:schemeClr>
                </a:solidFill>
                <a:latin typeface="Arial" pitchFamily="34" charset="0"/>
                <a:cs typeface="Arial" pitchFamily="34" charset="0"/>
              </a:rPr>
              <a:t>Protection</a:t>
            </a:r>
            <a:r>
              <a:rPr lang="it-IT" sz="1200" i="1" dirty="0" smtClean="0">
                <a:solidFill>
                  <a:schemeClr val="tx1">
                    <a:tint val="75000"/>
                  </a:schemeClr>
                </a:solidFill>
                <a:latin typeface="Arial" pitchFamily="34" charset="0"/>
                <a:cs typeface="Arial" pitchFamily="34" charset="0"/>
              </a:rPr>
              <a:t> In Italy: </a:t>
            </a:r>
            <a:r>
              <a:rPr lang="it-IT" sz="1200" dirty="0" err="1">
                <a:latin typeface="Arial" pitchFamily="34" charset="0"/>
                <a:cs typeface="Arial" pitchFamily="34" charset="0"/>
              </a:rPr>
              <a:t>an</a:t>
            </a:r>
            <a:r>
              <a:rPr lang="it-IT" sz="1200" dirty="0">
                <a:latin typeface="Arial" pitchFamily="34" charset="0"/>
                <a:cs typeface="Arial" pitchFamily="34" charset="0"/>
              </a:rPr>
              <a:t> </a:t>
            </a:r>
            <a:r>
              <a:rPr lang="it-IT" sz="1200" dirty="0" err="1">
                <a:latin typeface="Arial" pitchFamily="34" charset="0"/>
                <a:cs typeface="Arial" pitchFamily="34" charset="0"/>
              </a:rPr>
              <a:t>integrated</a:t>
            </a:r>
            <a:r>
              <a:rPr lang="it-IT" sz="1200" dirty="0">
                <a:latin typeface="Arial" pitchFamily="34" charset="0"/>
                <a:cs typeface="Arial" pitchFamily="34" charset="0"/>
              </a:rPr>
              <a:t> system</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1+#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1+#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0-#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1+#ppt_w/2"/>
                                          </p:val>
                                        </p:tav>
                                        <p:tav tm="100000">
                                          <p:val>
                                            <p:strVal val="#ppt_x"/>
                                          </p:val>
                                        </p:tav>
                                      </p:tavLst>
                                    </p:anim>
                                    <p:anim calcmode="lin" valueType="num">
                                      <p:cBhvr additive="base">
                                        <p:cTn id="7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1+#ppt_w/2"/>
                                          </p:val>
                                        </p:tav>
                                        <p:tav tm="100000">
                                          <p:val>
                                            <p:strVal val="#ppt_x"/>
                                          </p:val>
                                        </p:tav>
                                      </p:tavLst>
                                    </p:anim>
                                    <p:anim calcmode="lin" valueType="num">
                                      <p:cBhvr additive="base">
                                        <p:cTn id="9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18" grpId="0"/>
      <p:bldP spid="19" grpId="0"/>
      <p:bldP spid="20" grpId="0"/>
      <p:bldP spid="21" grpId="0"/>
      <p:bldP spid="22" grpId="0"/>
      <p:bldP spid="23" grpId="0"/>
      <p:bldP spid="24"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9" descr="Fascia%20Sindaco.jpg"/>
          <p:cNvPicPr>
            <a:picLocks noChangeAspect="1"/>
          </p:cNvPicPr>
          <p:nvPr/>
        </p:nvPicPr>
        <p:blipFill>
          <a:blip r:embed="rId4" cstate="print"/>
          <a:srcRect/>
          <a:stretch>
            <a:fillRect/>
          </a:stretch>
        </p:blipFill>
        <p:spPr bwMode="auto">
          <a:xfrm>
            <a:off x="179512" y="260648"/>
            <a:ext cx="1858962" cy="5857875"/>
          </a:xfrm>
          <a:prstGeom prst="rect">
            <a:avLst/>
          </a:prstGeom>
          <a:noFill/>
          <a:ln w="9525">
            <a:noFill/>
            <a:miter lim="800000"/>
            <a:headEnd/>
            <a:tailEnd/>
          </a:ln>
        </p:spPr>
      </p:pic>
      <p:sp>
        <p:nvSpPr>
          <p:cNvPr id="4105" name="Segnaposto contenuto 9"/>
          <p:cNvSpPr txBox="1">
            <a:spLocks/>
          </p:cNvSpPr>
          <p:nvPr/>
        </p:nvSpPr>
        <p:spPr bwMode="auto">
          <a:xfrm>
            <a:off x="2195737" y="0"/>
            <a:ext cx="6768752" cy="6308725"/>
          </a:xfrm>
          <a:prstGeom prst="rect">
            <a:avLst/>
          </a:prstGeom>
          <a:noFill/>
          <a:ln w="9525">
            <a:noFill/>
            <a:miter lim="800000"/>
            <a:headEnd/>
            <a:tailEnd/>
          </a:ln>
        </p:spPr>
        <p:txBody>
          <a:bodyPr/>
          <a:lstStyle/>
          <a:p>
            <a:pPr marL="342900" indent="-342900" algn="ctr">
              <a:spcBef>
                <a:spcPct val="20000"/>
              </a:spcBef>
            </a:pPr>
            <a:endParaRPr lang="it-IT" sz="3200" b="1" dirty="0" smtClean="0">
              <a:solidFill>
                <a:srgbClr val="FFFF00"/>
              </a:solidFill>
              <a:latin typeface="Arial" pitchFamily="34" charset="0"/>
              <a:cs typeface="Arial" pitchFamily="34" charset="0"/>
            </a:endParaRPr>
          </a:p>
          <a:p>
            <a:pPr marL="342900" indent="-342900" algn="ctr">
              <a:spcBef>
                <a:spcPct val="20000"/>
              </a:spcBef>
            </a:pPr>
            <a:r>
              <a:rPr lang="it-IT" sz="3200" b="1" dirty="0" err="1" smtClean="0">
                <a:solidFill>
                  <a:srgbClr val="FFFF00"/>
                </a:solidFill>
                <a:latin typeface="Arial" pitchFamily="34" charset="0"/>
                <a:cs typeface="Arial" pitchFamily="34" charset="0"/>
              </a:rPr>
              <a:t>Municipality</a:t>
            </a:r>
            <a:r>
              <a:rPr lang="it-IT" sz="3200" b="1" dirty="0" smtClean="0">
                <a:solidFill>
                  <a:srgbClr val="FFFF00"/>
                </a:solidFill>
                <a:latin typeface="Arial" pitchFamily="34" charset="0"/>
                <a:cs typeface="Arial" pitchFamily="34" charset="0"/>
              </a:rPr>
              <a:t> and Mayor</a:t>
            </a:r>
            <a:r>
              <a:rPr lang="it-IT" sz="3200" dirty="0" smtClean="0">
                <a:latin typeface="Arial" pitchFamily="34" charset="0"/>
                <a:cs typeface="Arial" pitchFamily="34" charset="0"/>
              </a:rPr>
              <a:t>: </a:t>
            </a:r>
            <a:r>
              <a:rPr lang="it-IT" sz="3200" dirty="0" err="1" smtClean="0">
                <a:latin typeface="Arial" pitchFamily="34" charset="0"/>
                <a:cs typeface="Arial" pitchFamily="34" charset="0"/>
              </a:rPr>
              <a:t>strategic</a:t>
            </a:r>
            <a:r>
              <a:rPr lang="it-IT" sz="3200" dirty="0" smtClean="0">
                <a:latin typeface="Arial" pitchFamily="34" charset="0"/>
                <a:cs typeface="Arial" pitchFamily="34" charset="0"/>
              </a:rPr>
              <a:t> </a:t>
            </a:r>
            <a:r>
              <a:rPr lang="it-IT" sz="3200" dirty="0" err="1" smtClean="0">
                <a:latin typeface="Arial" pitchFamily="34" charset="0"/>
                <a:cs typeface="Arial" pitchFamily="34" charset="0"/>
              </a:rPr>
              <a:t>core</a:t>
            </a:r>
            <a:r>
              <a:rPr lang="it-IT" sz="3200" dirty="0" smtClean="0">
                <a:latin typeface="Arial" pitchFamily="34" charset="0"/>
                <a:cs typeface="Arial" pitchFamily="34" charset="0"/>
              </a:rPr>
              <a:t> </a:t>
            </a:r>
            <a:r>
              <a:rPr lang="it-IT" sz="3200" dirty="0" err="1" smtClean="0">
                <a:latin typeface="Arial" pitchFamily="34" charset="0"/>
                <a:cs typeface="Arial" pitchFamily="34" charset="0"/>
              </a:rPr>
              <a:t>of</a:t>
            </a:r>
            <a:r>
              <a:rPr lang="it-IT" sz="3200" dirty="0" smtClean="0">
                <a:latin typeface="Arial" pitchFamily="34" charset="0"/>
                <a:cs typeface="Arial" pitchFamily="34" charset="0"/>
              </a:rPr>
              <a:t> </a:t>
            </a:r>
            <a:r>
              <a:rPr lang="it-IT" sz="3200" dirty="0" err="1" smtClean="0">
                <a:latin typeface="Arial" pitchFamily="34" charset="0"/>
                <a:cs typeface="Arial" pitchFamily="34" charset="0"/>
              </a:rPr>
              <a:t>Civil</a:t>
            </a:r>
            <a:r>
              <a:rPr lang="it-IT" sz="3200" dirty="0" smtClean="0">
                <a:latin typeface="Arial" pitchFamily="34" charset="0"/>
                <a:cs typeface="Arial" pitchFamily="34" charset="0"/>
              </a:rPr>
              <a:t> </a:t>
            </a:r>
            <a:r>
              <a:rPr lang="it-IT" sz="3200" dirty="0" err="1" smtClean="0">
                <a:latin typeface="Arial" pitchFamily="34" charset="0"/>
                <a:cs typeface="Arial" pitchFamily="34" charset="0"/>
              </a:rPr>
              <a:t>Protection</a:t>
            </a:r>
            <a:r>
              <a:rPr lang="it-IT" sz="3200" dirty="0" smtClean="0">
                <a:latin typeface="Arial" pitchFamily="34" charset="0"/>
                <a:cs typeface="Arial" pitchFamily="34" charset="0"/>
              </a:rPr>
              <a:t> System</a:t>
            </a:r>
            <a:endParaRPr lang="it-IT" sz="3200" dirty="0">
              <a:latin typeface="Arial" pitchFamily="34" charset="0"/>
              <a:cs typeface="Arial" pitchFamily="34" charset="0"/>
            </a:endParaRPr>
          </a:p>
          <a:p>
            <a:pPr marL="342900" indent="-342900" algn="ctr">
              <a:spcBef>
                <a:spcPct val="20000"/>
              </a:spcBef>
            </a:pPr>
            <a:endParaRPr lang="it-IT" sz="1100" dirty="0">
              <a:solidFill>
                <a:srgbClr val="0000FF"/>
              </a:solidFill>
              <a:latin typeface="Arial" pitchFamily="34" charset="0"/>
              <a:cs typeface="Arial" pitchFamily="34" charset="0"/>
            </a:endParaRPr>
          </a:p>
          <a:p>
            <a:pPr marL="342900" indent="-342900" algn="just">
              <a:spcBef>
                <a:spcPct val="20000"/>
              </a:spcBef>
              <a:buFont typeface="Arial" charset="0"/>
              <a:buChar char="•"/>
            </a:pPr>
            <a:r>
              <a:rPr lang="it-IT" sz="2400" b="1" dirty="0" err="1" smtClean="0">
                <a:solidFill>
                  <a:srgbClr val="FF0000"/>
                </a:solidFill>
                <a:latin typeface="Arial" pitchFamily="34" charset="0"/>
                <a:cs typeface="Arial" pitchFamily="34" charset="0"/>
              </a:rPr>
              <a:t>Law</a:t>
            </a:r>
            <a:r>
              <a:rPr lang="it-IT" sz="2400" b="1" dirty="0" smtClean="0">
                <a:solidFill>
                  <a:srgbClr val="FF0000"/>
                </a:solidFill>
                <a:latin typeface="Arial" pitchFamily="34" charset="0"/>
                <a:cs typeface="Arial" pitchFamily="34" charset="0"/>
              </a:rPr>
              <a:t> </a:t>
            </a:r>
            <a:r>
              <a:rPr lang="it-IT" sz="2400" b="1" dirty="0">
                <a:solidFill>
                  <a:srgbClr val="FF0000"/>
                </a:solidFill>
                <a:latin typeface="Arial" pitchFamily="34" charset="0"/>
                <a:cs typeface="Arial" pitchFamily="34" charset="0"/>
              </a:rPr>
              <a:t>225/92</a:t>
            </a:r>
            <a:r>
              <a:rPr lang="it-IT" sz="2400" dirty="0">
                <a:latin typeface="Arial" pitchFamily="34" charset="0"/>
                <a:cs typeface="Arial" pitchFamily="34" charset="0"/>
              </a:rPr>
              <a:t>: </a:t>
            </a:r>
            <a:r>
              <a:rPr lang="en-US" sz="2400" dirty="0" smtClean="0">
                <a:solidFill>
                  <a:srgbClr val="FFFFFF"/>
                </a:solidFill>
                <a:latin typeface="Arial" pitchFamily="34" charset="0"/>
                <a:cs typeface="Arial" pitchFamily="34" charset="0"/>
              </a:rPr>
              <a:t>the Mayor is the first Authority of Civil Protection </a:t>
            </a:r>
            <a:endParaRPr lang="it-IT" sz="2400" dirty="0" smtClean="0">
              <a:solidFill>
                <a:srgbClr val="FFFFFF"/>
              </a:solidFill>
              <a:latin typeface="Arial" pitchFamily="34" charset="0"/>
              <a:cs typeface="Arial" pitchFamily="34" charset="0"/>
            </a:endParaRPr>
          </a:p>
          <a:p>
            <a:pPr marL="342900" indent="-342900" algn="just">
              <a:spcBef>
                <a:spcPct val="20000"/>
              </a:spcBef>
            </a:pPr>
            <a:endParaRPr lang="it-IT" sz="2400" dirty="0">
              <a:latin typeface="Arial" pitchFamily="34" charset="0"/>
              <a:cs typeface="Arial" pitchFamily="34" charset="0"/>
            </a:endParaRPr>
          </a:p>
          <a:p>
            <a:pPr marL="342900" indent="-342900" algn="just">
              <a:spcBef>
                <a:spcPct val="20000"/>
              </a:spcBef>
              <a:buFont typeface="Arial" charset="0"/>
              <a:buChar char="•"/>
            </a:pPr>
            <a:r>
              <a:rPr lang="it-IT" sz="2400" b="1" dirty="0">
                <a:solidFill>
                  <a:srgbClr val="FF0000"/>
                </a:solidFill>
                <a:latin typeface="Arial" pitchFamily="34" charset="0"/>
                <a:cs typeface="Arial" pitchFamily="34" charset="0"/>
              </a:rPr>
              <a:t>D.M. 28 </a:t>
            </a:r>
            <a:r>
              <a:rPr lang="it-IT" sz="2400" b="1" dirty="0" err="1" smtClean="0">
                <a:solidFill>
                  <a:srgbClr val="FF0000"/>
                </a:solidFill>
                <a:latin typeface="Arial" pitchFamily="34" charset="0"/>
                <a:cs typeface="Arial" pitchFamily="34" charset="0"/>
              </a:rPr>
              <a:t>may</a:t>
            </a:r>
            <a:r>
              <a:rPr lang="it-IT" sz="2400" b="1" dirty="0" smtClean="0">
                <a:solidFill>
                  <a:srgbClr val="FF0000"/>
                </a:solidFill>
                <a:latin typeface="Arial" pitchFamily="34" charset="0"/>
                <a:cs typeface="Arial" pitchFamily="34" charset="0"/>
              </a:rPr>
              <a:t> </a:t>
            </a:r>
            <a:r>
              <a:rPr lang="it-IT" sz="2400" b="1" dirty="0">
                <a:solidFill>
                  <a:srgbClr val="FF0000"/>
                </a:solidFill>
                <a:latin typeface="Arial" pitchFamily="34" charset="0"/>
                <a:cs typeface="Arial" pitchFamily="34" charset="0"/>
              </a:rPr>
              <a:t>1993</a:t>
            </a:r>
            <a:r>
              <a:rPr lang="it-IT" sz="2400" dirty="0">
                <a:latin typeface="Arial" pitchFamily="34" charset="0"/>
                <a:cs typeface="Arial" pitchFamily="34" charset="0"/>
              </a:rPr>
              <a:t>: </a:t>
            </a:r>
            <a:r>
              <a:rPr lang="it-IT" sz="2400" dirty="0" smtClean="0">
                <a:solidFill>
                  <a:srgbClr val="FFFFFF"/>
                </a:solidFill>
                <a:latin typeface="Arial" pitchFamily="34" charset="0"/>
                <a:cs typeface="Arial" pitchFamily="34" charset="0"/>
              </a:rPr>
              <a:t>the </a:t>
            </a:r>
            <a:r>
              <a:rPr lang="it-IT" sz="2400" dirty="0" err="1" smtClean="0">
                <a:solidFill>
                  <a:srgbClr val="FFFFFF"/>
                </a:solidFill>
                <a:latin typeface="Arial" pitchFamily="34" charset="0"/>
                <a:cs typeface="Arial" pitchFamily="34" charset="0"/>
              </a:rPr>
              <a:t>civil</a:t>
            </a:r>
            <a:r>
              <a:rPr lang="it-IT" sz="2400" dirty="0" smtClean="0">
                <a:solidFill>
                  <a:srgbClr val="FFFFFF"/>
                </a:solidFill>
                <a:latin typeface="Arial" pitchFamily="34" charset="0"/>
                <a:cs typeface="Arial" pitchFamily="34" charset="0"/>
              </a:rPr>
              <a:t> </a:t>
            </a:r>
            <a:r>
              <a:rPr lang="it-IT" sz="2400" dirty="0" err="1" smtClean="0">
                <a:solidFill>
                  <a:srgbClr val="FFFFFF"/>
                </a:solidFill>
                <a:latin typeface="Arial" pitchFamily="34" charset="0"/>
                <a:cs typeface="Arial" pitchFamily="34" charset="0"/>
              </a:rPr>
              <a:t>protection</a:t>
            </a:r>
            <a:r>
              <a:rPr lang="it-IT" sz="2400" dirty="0" smtClean="0">
                <a:solidFill>
                  <a:srgbClr val="FFFFFF"/>
                </a:solidFill>
                <a:latin typeface="Arial" pitchFamily="34" charset="0"/>
                <a:cs typeface="Arial" pitchFamily="34" charset="0"/>
              </a:rPr>
              <a:t> </a:t>
            </a:r>
            <a:r>
              <a:rPr lang="it-IT" sz="2400" dirty="0" err="1" smtClean="0">
                <a:solidFill>
                  <a:srgbClr val="FFFFFF"/>
                </a:solidFill>
                <a:latin typeface="Arial" pitchFamily="34" charset="0"/>
                <a:cs typeface="Arial" pitchFamily="34" charset="0"/>
              </a:rPr>
              <a:t>is</a:t>
            </a:r>
            <a:r>
              <a:rPr lang="it-IT" sz="2400" dirty="0" smtClean="0">
                <a:solidFill>
                  <a:srgbClr val="FFFFFF"/>
                </a:solidFill>
                <a:latin typeface="Arial" pitchFamily="34" charset="0"/>
                <a:cs typeface="Arial" pitchFamily="34" charset="0"/>
              </a:rPr>
              <a:t> </a:t>
            </a:r>
            <a:r>
              <a:rPr lang="it-IT" sz="2400" dirty="0" err="1" smtClean="0">
                <a:solidFill>
                  <a:srgbClr val="FFFFFF"/>
                </a:solidFill>
                <a:latin typeface="Arial" pitchFamily="34" charset="0"/>
                <a:cs typeface="Arial" pitchFamily="34" charset="0"/>
              </a:rPr>
              <a:t>an</a:t>
            </a:r>
            <a:r>
              <a:rPr lang="it-IT" sz="2400" dirty="0" smtClean="0">
                <a:solidFill>
                  <a:srgbClr val="FFFFFF"/>
                </a:solidFill>
                <a:latin typeface="Arial" pitchFamily="34" charset="0"/>
                <a:cs typeface="Arial" pitchFamily="34" charset="0"/>
              </a:rPr>
              <a:t> </a:t>
            </a:r>
            <a:r>
              <a:rPr lang="it-IT" sz="2400" dirty="0" err="1" smtClean="0">
                <a:solidFill>
                  <a:srgbClr val="FFFFFF"/>
                </a:solidFill>
                <a:latin typeface="Arial" pitchFamily="34" charset="0"/>
                <a:cs typeface="Arial" pitchFamily="34" charset="0"/>
              </a:rPr>
              <a:t>essential</a:t>
            </a:r>
            <a:r>
              <a:rPr lang="it-IT" sz="2400" dirty="0" smtClean="0">
                <a:solidFill>
                  <a:srgbClr val="FFFFFF"/>
                </a:solidFill>
                <a:latin typeface="Arial" pitchFamily="34" charset="0"/>
                <a:cs typeface="Arial" pitchFamily="34" charset="0"/>
              </a:rPr>
              <a:t> service </a:t>
            </a:r>
            <a:r>
              <a:rPr lang="it-IT" sz="2400" dirty="0" err="1" smtClean="0">
                <a:solidFill>
                  <a:srgbClr val="FFFFFF"/>
                </a:solidFill>
                <a:latin typeface="Arial" pitchFamily="34" charset="0"/>
                <a:cs typeface="Arial" pitchFamily="34" charset="0"/>
              </a:rPr>
              <a:t>by</a:t>
            </a:r>
            <a:r>
              <a:rPr lang="it-IT" sz="2400" dirty="0" smtClean="0">
                <a:solidFill>
                  <a:srgbClr val="FFFFFF"/>
                </a:solidFill>
                <a:latin typeface="Arial" pitchFamily="34" charset="0"/>
                <a:cs typeface="Arial" pitchFamily="34" charset="0"/>
              </a:rPr>
              <a:t> </a:t>
            </a:r>
            <a:r>
              <a:rPr lang="it-IT" sz="2400" dirty="0" err="1" smtClean="0">
                <a:solidFill>
                  <a:srgbClr val="FFFFFF"/>
                </a:solidFill>
                <a:latin typeface="Arial" pitchFamily="34" charset="0"/>
                <a:cs typeface="Arial" pitchFamily="34" charset="0"/>
              </a:rPr>
              <a:t>Municipality</a:t>
            </a:r>
            <a:endParaRPr lang="it-IT" sz="2400" dirty="0">
              <a:latin typeface="Arial" pitchFamily="34" charset="0"/>
              <a:cs typeface="Arial" pitchFamily="34" charset="0"/>
            </a:endParaRPr>
          </a:p>
          <a:p>
            <a:pPr marL="342900" indent="-342900" algn="just">
              <a:spcBef>
                <a:spcPct val="20000"/>
              </a:spcBef>
            </a:pPr>
            <a:endParaRPr lang="it-IT" sz="2400" dirty="0">
              <a:latin typeface="Arial" pitchFamily="34" charset="0"/>
              <a:cs typeface="Arial" pitchFamily="34" charset="0"/>
            </a:endParaRPr>
          </a:p>
          <a:p>
            <a:pPr marL="342900" indent="-342900" algn="just">
              <a:spcBef>
                <a:spcPct val="20000"/>
              </a:spcBef>
              <a:buFont typeface="Arial" charset="0"/>
              <a:buChar char="•"/>
            </a:pPr>
            <a:r>
              <a:rPr lang="it-IT" sz="2400" b="1" dirty="0" err="1">
                <a:solidFill>
                  <a:srgbClr val="FF0000"/>
                </a:solidFill>
                <a:latin typeface="Arial" pitchFamily="34" charset="0"/>
                <a:cs typeface="Arial" pitchFamily="34" charset="0"/>
              </a:rPr>
              <a:t>D.Lgs</a:t>
            </a:r>
            <a:r>
              <a:rPr lang="it-IT" sz="2400" b="1" dirty="0">
                <a:solidFill>
                  <a:srgbClr val="FF0000"/>
                </a:solidFill>
                <a:latin typeface="Arial" pitchFamily="34" charset="0"/>
                <a:cs typeface="Arial" pitchFamily="34" charset="0"/>
              </a:rPr>
              <a:t> 112/98</a:t>
            </a:r>
            <a:r>
              <a:rPr lang="it-IT" sz="2400" dirty="0">
                <a:latin typeface="Arial" pitchFamily="34" charset="0"/>
                <a:cs typeface="Arial" pitchFamily="34" charset="0"/>
              </a:rPr>
              <a:t>: </a:t>
            </a:r>
            <a:r>
              <a:rPr lang="en-US" sz="2400" dirty="0" smtClean="0">
                <a:solidFill>
                  <a:srgbClr val="FFFFFF"/>
                </a:solidFill>
                <a:latin typeface="Trebuchet MS" pitchFamily="34" charset="0"/>
                <a:cs typeface="Times New Roman" pitchFamily="18" charset="0"/>
              </a:rPr>
              <a:t>The Mayor's duties: implement interventions forecast, prevention, the emergency planning  and emergency management </a:t>
            </a:r>
            <a:endParaRPr lang="it-IT" sz="2400" dirty="0" smtClean="0"/>
          </a:p>
        </p:txBody>
      </p:sp>
      <p:pic>
        <p:nvPicPr>
          <p:cNvPr id="14341" name="Immagine 5" descr="Logo 2 - piccolo.jpg"/>
          <p:cNvPicPr>
            <a:picLocks noChangeAspect="1"/>
          </p:cNvPicPr>
          <p:nvPr/>
        </p:nvPicPr>
        <p:blipFill>
          <a:blip r:embed="rId5" cstate="print"/>
          <a:srcRect/>
          <a:stretch>
            <a:fillRect/>
          </a:stretch>
        </p:blipFill>
        <p:spPr bwMode="auto">
          <a:xfrm>
            <a:off x="0" y="6464300"/>
            <a:ext cx="395288" cy="393700"/>
          </a:xfrm>
          <a:prstGeom prst="rect">
            <a:avLst/>
          </a:prstGeom>
          <a:noFill/>
          <a:ln w="9525">
            <a:noFill/>
            <a:miter lim="800000"/>
            <a:headEnd/>
            <a:tailEnd/>
          </a:ln>
        </p:spPr>
      </p:pic>
      <p:sp>
        <p:nvSpPr>
          <p:cNvPr id="6" name="Sottotitolo 2"/>
          <p:cNvSpPr txBox="1">
            <a:spLocks/>
          </p:cNvSpPr>
          <p:nvPr/>
        </p:nvSpPr>
        <p:spPr>
          <a:xfrm>
            <a:off x="1187450" y="6381750"/>
            <a:ext cx="6400800" cy="476250"/>
          </a:xfrm>
          <a:prstGeom prst="rect">
            <a:avLst/>
          </a:prstGeom>
        </p:spPr>
        <p:txBody>
          <a:bodyPr>
            <a:normAutofit/>
          </a:bodyPr>
          <a:lstStyle/>
          <a:p>
            <a:pPr algn="ctr" fontAlgn="auto">
              <a:spcBef>
                <a:spcPts val="0"/>
              </a:spcBef>
              <a:spcAft>
                <a:spcPts val="0"/>
              </a:spcAft>
              <a:buFont typeface="Arial" pitchFamily="34" charset="0"/>
              <a:buNone/>
              <a:defRPr/>
            </a:pPr>
            <a:r>
              <a:rPr lang="en-US" sz="1200" b="1" dirty="0">
                <a:solidFill>
                  <a:schemeClr val="tx1">
                    <a:tint val="75000"/>
                  </a:schemeClr>
                </a:solidFill>
                <a:latin typeface="Arial" pitchFamily="34" charset="0"/>
                <a:cs typeface="Arial" pitchFamily="34" charset="0"/>
              </a:rPr>
              <a:t>Civil Defense in the 21</a:t>
            </a:r>
            <a:r>
              <a:rPr lang="en-US" sz="1200" b="1" baseline="30000" dirty="0">
                <a:solidFill>
                  <a:schemeClr val="tx1">
                    <a:tint val="75000"/>
                  </a:schemeClr>
                </a:solidFill>
                <a:latin typeface="Arial" pitchFamily="34" charset="0"/>
                <a:cs typeface="Arial" pitchFamily="34" charset="0"/>
              </a:rPr>
              <a:t>st </a:t>
            </a:r>
            <a:r>
              <a:rPr lang="en-US" sz="1200" b="1" dirty="0">
                <a:solidFill>
                  <a:schemeClr val="tx1">
                    <a:tint val="75000"/>
                  </a:schemeClr>
                </a:solidFill>
                <a:latin typeface="Arial" pitchFamily="34" charset="0"/>
                <a:cs typeface="Arial" pitchFamily="34" charset="0"/>
              </a:rPr>
              <a:t>Century - </a:t>
            </a:r>
            <a:r>
              <a:rPr lang="it-IT" sz="1200" dirty="0">
                <a:solidFill>
                  <a:schemeClr val="tx1">
                    <a:tint val="75000"/>
                  </a:schemeClr>
                </a:solidFill>
                <a:latin typeface="Arial" pitchFamily="34" charset="0"/>
                <a:cs typeface="Arial" pitchFamily="34" charset="0"/>
              </a:rPr>
              <a:t>Zagabria  15 set. 2011</a:t>
            </a:r>
          </a:p>
          <a:p>
            <a:pPr algn="ctr" fontAlgn="auto">
              <a:spcAft>
                <a:spcPts val="0"/>
              </a:spcAft>
              <a:buFont typeface="Arial" pitchFamily="34" charset="0"/>
              <a:buNone/>
              <a:defRPr/>
            </a:pPr>
            <a:r>
              <a:rPr lang="it-IT" sz="1200" b="1" dirty="0" err="1" smtClean="0">
                <a:solidFill>
                  <a:schemeClr val="tx1">
                    <a:tint val="75000"/>
                  </a:schemeClr>
                </a:solidFill>
                <a:latin typeface="Arial" pitchFamily="34" charset="0"/>
                <a:cs typeface="Arial" pitchFamily="34" charset="0"/>
              </a:rPr>
              <a:t>Italian</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Istitute</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of</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Resilience</a:t>
            </a:r>
            <a:r>
              <a:rPr lang="it-IT" sz="1200" b="1" dirty="0" smtClean="0">
                <a:solidFill>
                  <a:schemeClr val="tx1">
                    <a:tint val="75000"/>
                  </a:schemeClr>
                </a:solidFill>
                <a:latin typeface="Arial" pitchFamily="34" charset="0"/>
                <a:cs typeface="Arial" pitchFamily="34" charset="0"/>
              </a:rPr>
              <a:t> </a:t>
            </a:r>
            <a:r>
              <a:rPr lang="it-IT" sz="1200" dirty="0" smtClean="0">
                <a:solidFill>
                  <a:schemeClr val="tx1">
                    <a:tint val="75000"/>
                  </a:schemeClr>
                </a:solidFill>
                <a:latin typeface="Arial" pitchFamily="34" charset="0"/>
                <a:cs typeface="Arial" pitchFamily="34" charset="0"/>
              </a:rPr>
              <a:t>–</a:t>
            </a:r>
            <a:r>
              <a:rPr lang="it-IT" sz="1200" i="1" dirty="0" smtClean="0">
                <a:solidFill>
                  <a:schemeClr val="tx1">
                    <a:tint val="75000"/>
                  </a:schemeClr>
                </a:solidFill>
                <a:latin typeface="Arial" pitchFamily="34" charset="0"/>
                <a:cs typeface="Arial" pitchFamily="34" charset="0"/>
              </a:rPr>
              <a:t> The </a:t>
            </a:r>
            <a:r>
              <a:rPr lang="it-IT" sz="1200" i="1" dirty="0" err="1" smtClean="0">
                <a:solidFill>
                  <a:schemeClr val="tx1">
                    <a:tint val="75000"/>
                  </a:schemeClr>
                </a:solidFill>
                <a:latin typeface="Arial" pitchFamily="34" charset="0"/>
                <a:cs typeface="Arial" pitchFamily="34" charset="0"/>
              </a:rPr>
              <a:t>Civil</a:t>
            </a:r>
            <a:r>
              <a:rPr lang="it-IT" sz="1200" i="1" dirty="0" smtClean="0">
                <a:solidFill>
                  <a:schemeClr val="tx1">
                    <a:tint val="75000"/>
                  </a:schemeClr>
                </a:solidFill>
                <a:latin typeface="Arial" pitchFamily="34" charset="0"/>
                <a:cs typeface="Arial" pitchFamily="34" charset="0"/>
              </a:rPr>
              <a:t> </a:t>
            </a:r>
            <a:r>
              <a:rPr lang="it-IT" sz="1200" i="1" dirty="0" err="1" smtClean="0">
                <a:solidFill>
                  <a:schemeClr val="tx1">
                    <a:tint val="75000"/>
                  </a:schemeClr>
                </a:solidFill>
                <a:latin typeface="Arial" pitchFamily="34" charset="0"/>
                <a:cs typeface="Arial" pitchFamily="34" charset="0"/>
              </a:rPr>
              <a:t>Protection</a:t>
            </a:r>
            <a:r>
              <a:rPr lang="it-IT" sz="1200" i="1" dirty="0" smtClean="0">
                <a:solidFill>
                  <a:schemeClr val="tx1">
                    <a:tint val="75000"/>
                  </a:schemeClr>
                </a:solidFill>
                <a:latin typeface="Arial" pitchFamily="34" charset="0"/>
                <a:cs typeface="Arial" pitchFamily="34" charset="0"/>
              </a:rPr>
              <a:t> In Italy: </a:t>
            </a:r>
            <a:r>
              <a:rPr lang="it-IT" sz="1200" dirty="0" err="1">
                <a:latin typeface="Arial" pitchFamily="34" charset="0"/>
                <a:cs typeface="Arial" pitchFamily="34" charset="0"/>
              </a:rPr>
              <a:t>an</a:t>
            </a:r>
            <a:r>
              <a:rPr lang="it-IT" sz="1200" dirty="0">
                <a:latin typeface="Arial" pitchFamily="34" charset="0"/>
                <a:cs typeface="Arial" pitchFamily="34" charset="0"/>
              </a:rPr>
              <a:t> </a:t>
            </a:r>
            <a:r>
              <a:rPr lang="it-IT" sz="1200" dirty="0" err="1">
                <a:latin typeface="Arial" pitchFamily="34" charset="0"/>
                <a:cs typeface="Arial" pitchFamily="34" charset="0"/>
              </a:rPr>
              <a:t>integrated</a:t>
            </a:r>
            <a:r>
              <a:rPr lang="it-IT" sz="1200" dirty="0">
                <a:latin typeface="Arial" pitchFamily="34" charset="0"/>
                <a:cs typeface="Arial" pitchFamily="34" charset="0"/>
              </a:rPr>
              <a:t> system</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05">
                                            <p:txEl>
                                              <p:pRg st="3" end="3"/>
                                            </p:txEl>
                                          </p:spTgt>
                                        </p:tgtEl>
                                        <p:attrNameLst>
                                          <p:attrName>style.visibility</p:attrName>
                                        </p:attrNameLst>
                                      </p:cBhvr>
                                      <p:to>
                                        <p:strVal val="visible"/>
                                      </p:to>
                                    </p:set>
                                    <p:animEffect transition="in" filter="dissolve">
                                      <p:cBhvr>
                                        <p:cTn id="7" dur="500"/>
                                        <p:tgtEl>
                                          <p:spTgt spid="410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05">
                                            <p:txEl>
                                              <p:pRg st="5" end="5"/>
                                            </p:txEl>
                                          </p:spTgt>
                                        </p:tgtEl>
                                        <p:attrNameLst>
                                          <p:attrName>style.visibility</p:attrName>
                                        </p:attrNameLst>
                                      </p:cBhvr>
                                      <p:to>
                                        <p:strVal val="visible"/>
                                      </p:to>
                                    </p:set>
                                    <p:animEffect transition="in" filter="dissolve">
                                      <p:cBhvr>
                                        <p:cTn id="12" dur="500"/>
                                        <p:tgtEl>
                                          <p:spTgt spid="410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05">
                                            <p:txEl>
                                              <p:pRg st="7" end="7"/>
                                            </p:txEl>
                                          </p:spTgt>
                                        </p:tgtEl>
                                        <p:attrNameLst>
                                          <p:attrName>style.visibility</p:attrName>
                                        </p:attrNameLst>
                                      </p:cBhvr>
                                      <p:to>
                                        <p:strVal val="visible"/>
                                      </p:to>
                                    </p:set>
                                    <p:animEffect transition="in" filter="dissolve">
                                      <p:cBhvr>
                                        <p:cTn id="17" dur="500"/>
                                        <p:tgtEl>
                                          <p:spTgt spid="41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0" y="0"/>
            <a:ext cx="91440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FFFFFF"/>
                </a:solidFill>
              </a:rPr>
              <a:t>The </a:t>
            </a:r>
            <a:r>
              <a:rPr lang="it-IT" dirty="0" err="1" smtClean="0">
                <a:solidFill>
                  <a:srgbClr val="FFFFFF"/>
                </a:solidFill>
              </a:rPr>
              <a:t>Italian</a:t>
            </a:r>
            <a:r>
              <a:rPr lang="it-IT" dirty="0" smtClean="0">
                <a:solidFill>
                  <a:srgbClr val="FFFFFF"/>
                </a:solidFill>
              </a:rPr>
              <a:t> </a:t>
            </a:r>
            <a:r>
              <a:rPr lang="it-IT" dirty="0" err="1" smtClean="0">
                <a:solidFill>
                  <a:srgbClr val="FFFFFF"/>
                </a:solidFill>
              </a:rPr>
              <a:t>Sistem</a:t>
            </a:r>
            <a:r>
              <a:rPr lang="it-IT" dirty="0" smtClean="0">
                <a:solidFill>
                  <a:srgbClr val="FFFFFF"/>
                </a:solidFill>
              </a:rPr>
              <a:t> </a:t>
            </a:r>
            <a:r>
              <a:rPr lang="it-IT" dirty="0" err="1" smtClean="0">
                <a:solidFill>
                  <a:srgbClr val="FFFFFF"/>
                </a:solidFill>
              </a:rPr>
              <a:t>of</a:t>
            </a:r>
            <a:r>
              <a:rPr lang="it-IT" dirty="0" smtClean="0">
                <a:solidFill>
                  <a:srgbClr val="FFFFFF"/>
                </a:solidFill>
              </a:rPr>
              <a:t> </a:t>
            </a:r>
            <a:r>
              <a:rPr lang="it-IT" dirty="0" err="1" smtClean="0">
                <a:solidFill>
                  <a:srgbClr val="FFFFFF"/>
                </a:solidFill>
              </a:rPr>
              <a:t>Civil</a:t>
            </a:r>
            <a:r>
              <a:rPr lang="it-IT" dirty="0" smtClean="0">
                <a:solidFill>
                  <a:srgbClr val="FFFFFF"/>
                </a:solidFill>
              </a:rPr>
              <a:t> </a:t>
            </a:r>
            <a:r>
              <a:rPr lang="it-IT" dirty="0" err="1" smtClean="0">
                <a:solidFill>
                  <a:srgbClr val="FFFFFF"/>
                </a:solidFill>
              </a:rPr>
              <a:t>Protection</a:t>
            </a:r>
            <a:endParaRPr lang="it-IT" dirty="0">
              <a:solidFill>
                <a:srgbClr val="FFFFFF"/>
              </a:solidFill>
            </a:endParaRPr>
          </a:p>
        </p:txBody>
      </p:sp>
      <p:pic>
        <p:nvPicPr>
          <p:cNvPr id="5" name="Immagine 4" descr="Nuovo DPC.jpg"/>
          <p:cNvPicPr>
            <a:picLocks noChangeAspect="1"/>
          </p:cNvPicPr>
          <p:nvPr/>
        </p:nvPicPr>
        <p:blipFill>
          <a:blip r:embed="rId3" cstate="print"/>
          <a:srcRect/>
          <a:stretch>
            <a:fillRect/>
          </a:stretch>
        </p:blipFill>
        <p:spPr bwMode="auto">
          <a:xfrm>
            <a:off x="3563938" y="3141663"/>
            <a:ext cx="2022475" cy="1582737"/>
          </a:xfrm>
          <a:prstGeom prst="rect">
            <a:avLst/>
          </a:prstGeom>
          <a:noFill/>
          <a:ln w="9525">
            <a:noFill/>
            <a:miter lim="800000"/>
            <a:headEnd/>
            <a:tailEnd/>
          </a:ln>
        </p:spPr>
      </p:pic>
      <p:pic>
        <p:nvPicPr>
          <p:cNvPr id="7" name="Immagine 6" descr="Repubblica Italiana.jpg"/>
          <p:cNvPicPr>
            <a:picLocks noChangeAspect="1"/>
          </p:cNvPicPr>
          <p:nvPr/>
        </p:nvPicPr>
        <p:blipFill>
          <a:blip r:embed="rId4" cstate="print"/>
          <a:srcRect/>
          <a:stretch>
            <a:fillRect/>
          </a:stretch>
        </p:blipFill>
        <p:spPr bwMode="auto">
          <a:xfrm>
            <a:off x="827088" y="1844675"/>
            <a:ext cx="1155700" cy="1296988"/>
          </a:xfrm>
          <a:prstGeom prst="rect">
            <a:avLst/>
          </a:prstGeom>
          <a:noFill/>
          <a:ln w="9525">
            <a:noFill/>
            <a:miter lim="800000"/>
            <a:headEnd/>
            <a:tailEnd/>
          </a:ln>
        </p:spPr>
      </p:pic>
      <p:pic>
        <p:nvPicPr>
          <p:cNvPr id="1028" name="Picture 4" descr="http://t1.gstatic.com/images?q=tbn:ANd9GcR5OTkUTPg5UA71f2QWpwnF5lmCeI8PboP1DkJAWPS6T4MvDYvVbw"/>
          <p:cNvPicPr>
            <a:picLocks noChangeAspect="1" noChangeArrowheads="1"/>
          </p:cNvPicPr>
          <p:nvPr/>
        </p:nvPicPr>
        <p:blipFill>
          <a:blip r:embed="rId5" cstate="print"/>
          <a:srcRect/>
          <a:stretch>
            <a:fillRect/>
          </a:stretch>
        </p:blipFill>
        <p:spPr bwMode="auto">
          <a:xfrm>
            <a:off x="0" y="4797425"/>
            <a:ext cx="2257425" cy="1089025"/>
          </a:xfrm>
          <a:prstGeom prst="rect">
            <a:avLst/>
          </a:prstGeom>
          <a:noFill/>
          <a:ln w="9525">
            <a:noFill/>
            <a:miter lim="800000"/>
            <a:headEnd/>
            <a:tailEnd/>
          </a:ln>
        </p:spPr>
      </p:pic>
      <p:pic>
        <p:nvPicPr>
          <p:cNvPr id="23" name="Immagine 22" descr="INGV.jpg"/>
          <p:cNvPicPr>
            <a:picLocks noChangeAspect="1"/>
          </p:cNvPicPr>
          <p:nvPr/>
        </p:nvPicPr>
        <p:blipFill>
          <a:blip r:embed="rId6" cstate="print"/>
          <a:srcRect/>
          <a:stretch>
            <a:fillRect/>
          </a:stretch>
        </p:blipFill>
        <p:spPr bwMode="auto">
          <a:xfrm>
            <a:off x="7092950" y="4868863"/>
            <a:ext cx="981075" cy="990600"/>
          </a:xfrm>
          <a:prstGeom prst="rect">
            <a:avLst/>
          </a:prstGeom>
          <a:noFill/>
          <a:ln w="9525">
            <a:noFill/>
            <a:miter lim="800000"/>
            <a:headEnd/>
            <a:tailEnd/>
          </a:ln>
        </p:spPr>
      </p:pic>
      <p:pic>
        <p:nvPicPr>
          <p:cNvPr id="1030" name="Picture 6" descr="http://t3.gstatic.com/images?q=tbn:ANd9GcQU-nu7Pj0Px4xgks17eN_I3mKflv30vTIij1Rwe_7Ypru5BxCR"/>
          <p:cNvPicPr>
            <a:picLocks noChangeAspect="1" noChangeArrowheads="1"/>
          </p:cNvPicPr>
          <p:nvPr/>
        </p:nvPicPr>
        <p:blipFill>
          <a:blip r:embed="rId7" cstate="print"/>
          <a:srcRect/>
          <a:stretch>
            <a:fillRect/>
          </a:stretch>
        </p:blipFill>
        <p:spPr bwMode="auto">
          <a:xfrm>
            <a:off x="7092950" y="1844675"/>
            <a:ext cx="1228725" cy="1223963"/>
          </a:xfrm>
          <a:prstGeom prst="rect">
            <a:avLst/>
          </a:prstGeom>
          <a:noFill/>
          <a:ln w="9525">
            <a:noFill/>
            <a:miter lim="800000"/>
            <a:headEnd/>
            <a:tailEnd/>
          </a:ln>
        </p:spPr>
      </p:pic>
      <p:sp>
        <p:nvSpPr>
          <p:cNvPr id="27" name="CasellaDiTesto 26"/>
          <p:cNvSpPr txBox="1">
            <a:spLocks noChangeArrowheads="1"/>
          </p:cNvSpPr>
          <p:nvPr/>
        </p:nvSpPr>
        <p:spPr bwMode="auto">
          <a:xfrm>
            <a:off x="0" y="1196975"/>
            <a:ext cx="2952750" cy="646113"/>
          </a:xfrm>
          <a:prstGeom prst="rect">
            <a:avLst/>
          </a:prstGeom>
          <a:noFill/>
          <a:ln w="9525">
            <a:noFill/>
            <a:miter lim="800000"/>
            <a:headEnd/>
            <a:tailEnd/>
          </a:ln>
        </p:spPr>
        <p:txBody>
          <a:bodyP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FFFFFF"/>
                </a:solidFill>
                <a:latin typeface="Arial" pitchFamily="34" charset="0"/>
                <a:cs typeface="Arial" pitchFamily="34" charset="0"/>
              </a:rPr>
              <a:t>National Service </a:t>
            </a:r>
            <a:r>
              <a:rPr lang="it-IT" dirty="0" err="1" smtClean="0">
                <a:solidFill>
                  <a:srgbClr val="FFFFFF"/>
                </a:solidFill>
                <a:latin typeface="Arial" pitchFamily="34" charset="0"/>
                <a:cs typeface="Arial" pitchFamily="34" charset="0"/>
              </a:rPr>
              <a:t>components</a:t>
            </a:r>
            <a:endParaRPr lang="it-IT" dirty="0">
              <a:solidFill>
                <a:srgbClr val="FFFFFF"/>
              </a:solidFill>
              <a:latin typeface="Arial" pitchFamily="34" charset="0"/>
              <a:cs typeface="Arial" pitchFamily="34" charset="0"/>
            </a:endParaRPr>
          </a:p>
        </p:txBody>
      </p:sp>
      <p:sp>
        <p:nvSpPr>
          <p:cNvPr id="28" name="CasellaDiTesto 27"/>
          <p:cNvSpPr txBox="1">
            <a:spLocks noChangeArrowheads="1"/>
          </p:cNvSpPr>
          <p:nvPr/>
        </p:nvSpPr>
        <p:spPr bwMode="auto">
          <a:xfrm>
            <a:off x="0" y="6021388"/>
            <a:ext cx="2663825" cy="369887"/>
          </a:xfrm>
          <a:prstGeom prst="rect">
            <a:avLst/>
          </a:prstGeom>
          <a:noFill/>
          <a:ln w="9525">
            <a:noFill/>
            <a:miter lim="800000"/>
            <a:headEnd/>
            <a:tailEnd/>
          </a:ln>
        </p:spPr>
        <p:txBody>
          <a:bodyP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err="1" smtClean="0">
                <a:solidFill>
                  <a:srgbClr val="FFFFFF"/>
                </a:solidFill>
                <a:latin typeface="Arial" pitchFamily="34" charset="0"/>
                <a:cs typeface="Arial" pitchFamily="34" charset="0"/>
              </a:rPr>
              <a:t>Operating</a:t>
            </a:r>
            <a:r>
              <a:rPr lang="it-IT" dirty="0" smtClean="0">
                <a:solidFill>
                  <a:srgbClr val="FFFFFF"/>
                </a:solidFill>
                <a:latin typeface="Arial" pitchFamily="34" charset="0"/>
                <a:cs typeface="Arial" pitchFamily="34" charset="0"/>
              </a:rPr>
              <a:t> </a:t>
            </a:r>
            <a:r>
              <a:rPr lang="it-IT" dirty="0" err="1" smtClean="0">
                <a:solidFill>
                  <a:srgbClr val="FFFFFF"/>
                </a:solidFill>
                <a:latin typeface="Arial" pitchFamily="34" charset="0"/>
                <a:cs typeface="Arial" pitchFamily="34" charset="0"/>
              </a:rPr>
              <a:t>Structure</a:t>
            </a:r>
            <a:endParaRPr lang="it-IT" dirty="0">
              <a:solidFill>
                <a:srgbClr val="FFFFFF"/>
              </a:solidFill>
              <a:latin typeface="Arial" pitchFamily="34" charset="0"/>
              <a:cs typeface="Arial" pitchFamily="34" charset="0"/>
            </a:endParaRPr>
          </a:p>
        </p:txBody>
      </p:sp>
      <p:sp>
        <p:nvSpPr>
          <p:cNvPr id="29" name="CasellaDiTesto 28"/>
          <p:cNvSpPr txBox="1">
            <a:spLocks noChangeArrowheads="1"/>
          </p:cNvSpPr>
          <p:nvPr/>
        </p:nvSpPr>
        <p:spPr bwMode="auto">
          <a:xfrm>
            <a:off x="5867400" y="1125538"/>
            <a:ext cx="3276600" cy="646331"/>
          </a:xfrm>
          <a:prstGeom prst="rect">
            <a:avLst/>
          </a:prstGeom>
          <a:noFill/>
          <a:ln w="9525">
            <a:noFill/>
            <a:miter lim="800000"/>
            <a:headEnd/>
            <a:tailEnd/>
          </a:ln>
        </p:spPr>
        <p:txBody>
          <a:bodyPr>
            <a:spAutoFit/>
          </a:bodyPr>
          <a:lstStyle/>
          <a:p>
            <a:pPr algn="ctr">
              <a:tabLst>
                <a:tab pos="723900" algn="l"/>
                <a:tab pos="1447800" algn="l"/>
                <a:tab pos="2171700" algn="l"/>
                <a:tab pos="2895600" algn="l"/>
              </a:tabLst>
            </a:pPr>
            <a:r>
              <a:rPr lang="it-IT" dirty="0" err="1" smtClean="0">
                <a:solidFill>
                  <a:srgbClr val="FFFFFF"/>
                </a:solidFill>
                <a:latin typeface="Arial" pitchFamily="34" charset="0"/>
                <a:cs typeface="Arial" pitchFamily="34" charset="0"/>
              </a:rPr>
              <a:t>Civil</a:t>
            </a:r>
            <a:r>
              <a:rPr lang="it-IT" dirty="0" smtClean="0">
                <a:solidFill>
                  <a:srgbClr val="FFFFFF"/>
                </a:solidFill>
                <a:latin typeface="Arial" pitchFamily="34" charset="0"/>
                <a:cs typeface="Arial" pitchFamily="34" charset="0"/>
              </a:rPr>
              <a:t> </a:t>
            </a:r>
            <a:r>
              <a:rPr lang="it-IT" dirty="0" err="1" smtClean="0">
                <a:solidFill>
                  <a:srgbClr val="FFFFFF"/>
                </a:solidFill>
                <a:latin typeface="Arial" pitchFamily="34" charset="0"/>
                <a:cs typeface="Arial" pitchFamily="34" charset="0"/>
              </a:rPr>
              <a:t>Protection</a:t>
            </a:r>
            <a:r>
              <a:rPr lang="it-IT" dirty="0" smtClean="0">
                <a:solidFill>
                  <a:srgbClr val="FFFFFF"/>
                </a:solidFill>
                <a:latin typeface="Arial" pitchFamily="34" charset="0"/>
                <a:cs typeface="Arial" pitchFamily="34" charset="0"/>
              </a:rPr>
              <a:t> </a:t>
            </a:r>
            <a:r>
              <a:rPr lang="it-IT" dirty="0" err="1" smtClean="0">
                <a:solidFill>
                  <a:srgbClr val="FFFFFF"/>
                </a:solidFill>
                <a:latin typeface="Arial" pitchFamily="34" charset="0"/>
                <a:cs typeface="Arial" pitchFamily="34" charset="0"/>
              </a:rPr>
              <a:t>Associations</a:t>
            </a:r>
            <a:r>
              <a:rPr lang="it-IT" dirty="0" smtClean="0">
                <a:solidFill>
                  <a:srgbClr val="FFFFFF"/>
                </a:solidFill>
                <a:latin typeface="Arial" pitchFamily="34" charset="0"/>
                <a:cs typeface="Arial" pitchFamily="34" charset="0"/>
              </a:rPr>
              <a:t>  (</a:t>
            </a:r>
            <a:r>
              <a:rPr lang="it-IT" dirty="0" err="1" smtClean="0">
                <a:solidFill>
                  <a:srgbClr val="FFFFFF"/>
                </a:solidFill>
                <a:latin typeface="Arial" pitchFamily="34" charset="0"/>
                <a:cs typeface="Arial" pitchFamily="34" charset="0"/>
              </a:rPr>
              <a:t>volunteers</a:t>
            </a:r>
            <a:r>
              <a:rPr lang="it-IT" dirty="0" smtClean="0">
                <a:solidFill>
                  <a:srgbClr val="FFFFFF"/>
                </a:solidFill>
                <a:latin typeface="Arial" pitchFamily="34" charset="0"/>
                <a:cs typeface="Arial" pitchFamily="34" charset="0"/>
              </a:rPr>
              <a:t>)</a:t>
            </a:r>
            <a:endParaRPr lang="it-IT" dirty="0">
              <a:solidFill>
                <a:srgbClr val="FFFFFF"/>
              </a:solidFill>
              <a:latin typeface="Arial" pitchFamily="34" charset="0"/>
              <a:cs typeface="Arial" pitchFamily="34" charset="0"/>
            </a:endParaRPr>
          </a:p>
        </p:txBody>
      </p:sp>
      <p:sp>
        <p:nvSpPr>
          <p:cNvPr id="30" name="CasellaDiTesto 29"/>
          <p:cNvSpPr txBox="1">
            <a:spLocks noChangeArrowheads="1"/>
          </p:cNvSpPr>
          <p:nvPr/>
        </p:nvSpPr>
        <p:spPr bwMode="auto">
          <a:xfrm>
            <a:off x="6156325" y="6092825"/>
            <a:ext cx="2987675" cy="369888"/>
          </a:xfrm>
          <a:prstGeom prst="rect">
            <a:avLst/>
          </a:prstGeom>
          <a:noFill/>
          <a:ln w="9525">
            <a:noFill/>
            <a:miter lim="800000"/>
            <a:headEnd/>
            <a:tailEnd/>
          </a:ln>
        </p:spPr>
        <p:txBody>
          <a:bodyP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err="1" smtClean="0">
                <a:solidFill>
                  <a:srgbClr val="FFFFFF"/>
                </a:solidFill>
                <a:latin typeface="Arial" pitchFamily="34" charset="0"/>
                <a:cs typeface="Arial" pitchFamily="34" charset="0"/>
              </a:rPr>
              <a:t>Scientific</a:t>
            </a:r>
            <a:r>
              <a:rPr lang="it-IT" dirty="0" smtClean="0">
                <a:solidFill>
                  <a:srgbClr val="FFFFFF"/>
                </a:solidFill>
                <a:latin typeface="Arial" pitchFamily="34" charset="0"/>
                <a:cs typeface="Arial" pitchFamily="34" charset="0"/>
              </a:rPr>
              <a:t> </a:t>
            </a:r>
            <a:r>
              <a:rPr lang="it-IT" dirty="0" err="1" smtClean="0">
                <a:solidFill>
                  <a:srgbClr val="FFFFFF"/>
                </a:solidFill>
                <a:latin typeface="Arial" pitchFamily="34" charset="0"/>
                <a:cs typeface="Arial" pitchFamily="34" charset="0"/>
              </a:rPr>
              <a:t>research</a:t>
            </a:r>
            <a:r>
              <a:rPr lang="it-IT" dirty="0" smtClean="0">
                <a:solidFill>
                  <a:srgbClr val="FFFFFF"/>
                </a:solidFill>
                <a:latin typeface="Arial" pitchFamily="34" charset="0"/>
                <a:cs typeface="Arial" pitchFamily="34" charset="0"/>
              </a:rPr>
              <a:t> </a:t>
            </a:r>
            <a:r>
              <a:rPr lang="it-IT" dirty="0" err="1" smtClean="0">
                <a:solidFill>
                  <a:srgbClr val="FFFFFF"/>
                </a:solidFill>
                <a:latin typeface="Arial" pitchFamily="34" charset="0"/>
                <a:cs typeface="Arial" pitchFamily="34" charset="0"/>
              </a:rPr>
              <a:t>institute</a:t>
            </a:r>
            <a:endParaRPr lang="it-IT" dirty="0">
              <a:solidFill>
                <a:srgbClr val="FFFFFF"/>
              </a:solidFill>
              <a:latin typeface="Arial" pitchFamily="34" charset="0"/>
              <a:cs typeface="Arial" pitchFamily="34" charset="0"/>
            </a:endParaRPr>
          </a:p>
        </p:txBody>
      </p:sp>
      <p:sp>
        <p:nvSpPr>
          <p:cNvPr id="31" name="AutoShape 43"/>
          <p:cNvSpPr>
            <a:spLocks noChangeArrowheads="1"/>
          </p:cNvSpPr>
          <p:nvPr/>
        </p:nvSpPr>
        <p:spPr bwMode="auto">
          <a:xfrm rot="-3584647">
            <a:off x="2714625" y="2378076"/>
            <a:ext cx="363537" cy="1249362"/>
          </a:xfrm>
          <a:prstGeom prst="upDownArrow">
            <a:avLst>
              <a:gd name="adj1" fmla="val 50000"/>
              <a:gd name="adj2" fmla="val 74541"/>
            </a:avLst>
          </a:prstGeom>
          <a:gradFill rotWithShape="1">
            <a:gsLst>
              <a:gs pos="0">
                <a:srgbClr val="760000"/>
              </a:gs>
              <a:gs pos="100000">
                <a:srgbClr val="FF00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33" name="AutoShape 43"/>
          <p:cNvSpPr>
            <a:spLocks noChangeArrowheads="1"/>
          </p:cNvSpPr>
          <p:nvPr/>
        </p:nvSpPr>
        <p:spPr bwMode="auto">
          <a:xfrm rot="3869642">
            <a:off x="5980907" y="2296319"/>
            <a:ext cx="374650" cy="1284287"/>
          </a:xfrm>
          <a:prstGeom prst="upDownArrow">
            <a:avLst>
              <a:gd name="adj1" fmla="val 50000"/>
              <a:gd name="adj2" fmla="val 74939"/>
            </a:avLst>
          </a:prstGeom>
          <a:gradFill rotWithShape="1">
            <a:gsLst>
              <a:gs pos="0">
                <a:srgbClr val="760000"/>
              </a:gs>
              <a:gs pos="100000">
                <a:srgbClr val="FF00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34" name="AutoShape 43"/>
          <p:cNvSpPr>
            <a:spLocks noChangeArrowheads="1"/>
          </p:cNvSpPr>
          <p:nvPr/>
        </p:nvSpPr>
        <p:spPr bwMode="auto">
          <a:xfrm rot="2974579">
            <a:off x="2761456" y="4426744"/>
            <a:ext cx="376238" cy="1282700"/>
          </a:xfrm>
          <a:prstGeom prst="upDownArrow">
            <a:avLst>
              <a:gd name="adj1" fmla="val 50000"/>
              <a:gd name="adj2" fmla="val 74531"/>
            </a:avLst>
          </a:prstGeom>
          <a:gradFill rotWithShape="1">
            <a:gsLst>
              <a:gs pos="0">
                <a:srgbClr val="760000"/>
              </a:gs>
              <a:gs pos="100000">
                <a:srgbClr val="FF00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16" name="AutoShape 43"/>
          <p:cNvSpPr>
            <a:spLocks noChangeArrowheads="1"/>
          </p:cNvSpPr>
          <p:nvPr/>
        </p:nvSpPr>
        <p:spPr bwMode="auto">
          <a:xfrm rot="-3133125">
            <a:off x="6219825" y="4483101"/>
            <a:ext cx="363537" cy="1249362"/>
          </a:xfrm>
          <a:prstGeom prst="upDownArrow">
            <a:avLst>
              <a:gd name="adj1" fmla="val 50000"/>
              <a:gd name="adj2" fmla="val 74541"/>
            </a:avLst>
          </a:prstGeom>
          <a:gradFill rotWithShape="1">
            <a:gsLst>
              <a:gs pos="0">
                <a:srgbClr val="760000"/>
              </a:gs>
              <a:gs pos="100000">
                <a:srgbClr val="FF00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17" name="Segnaposto numero diapositiva 16"/>
          <p:cNvSpPr>
            <a:spLocks noGrp="1"/>
          </p:cNvSpPr>
          <p:nvPr>
            <p:ph type="sldNum" sz="quarter" idx="12"/>
          </p:nvPr>
        </p:nvSpPr>
        <p:spPr/>
        <p:txBody>
          <a:bodyPr/>
          <a:lstStyle/>
          <a:p>
            <a:pPr>
              <a:defRPr/>
            </a:pPr>
            <a:fld id="{48267039-B617-4C44-B77E-1C52F0F11F72}" type="slidenum">
              <a:rPr lang="it-IT"/>
              <a:pPr>
                <a:defRPr/>
              </a:pPr>
              <a:t>14</a:t>
            </a:fld>
            <a:endParaRPr lang="it-IT"/>
          </a:p>
        </p:txBody>
      </p:sp>
      <p:pic>
        <p:nvPicPr>
          <p:cNvPr id="15377" name="Immagine 17" descr="Logo 2 - piccolo.jpg"/>
          <p:cNvPicPr>
            <a:picLocks noChangeAspect="1"/>
          </p:cNvPicPr>
          <p:nvPr/>
        </p:nvPicPr>
        <p:blipFill>
          <a:blip r:embed="rId8" cstate="print"/>
          <a:srcRect/>
          <a:stretch>
            <a:fillRect/>
          </a:stretch>
        </p:blipFill>
        <p:spPr bwMode="auto">
          <a:xfrm>
            <a:off x="0" y="6464300"/>
            <a:ext cx="395288" cy="393700"/>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heel(4)">
                                      <p:cBhvr>
                                        <p:cTn id="10" dur="500"/>
                                        <p:tgtEl>
                                          <p:spTgt spid="31"/>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heel(4)">
                                      <p:cBhvr>
                                        <p:cTn id="13" dur="500"/>
                                        <p:tgtEl>
                                          <p:spTgt spid="33"/>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heel(4)">
                                      <p:cBhvr>
                                        <p:cTn id="16" dur="500"/>
                                        <p:tgtEl>
                                          <p:spTgt spid="34"/>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4)">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20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0"/>
                                        <p:tgtEl>
                                          <p:spTgt spid="29"/>
                                        </p:tgtEl>
                                      </p:cBhvr>
                                    </p:animEffect>
                                  </p:childTnLst>
                                </p:cTn>
                              </p:par>
                              <p:par>
                                <p:cTn id="33" presetID="10" presetClass="entr" presetSubtype="0"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fade">
                                      <p:cBhvr>
                                        <p:cTn id="35" dur="2000"/>
                                        <p:tgtEl>
                                          <p:spTgt spid="10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20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20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28"/>
                                        </p:tgtEl>
                                        <p:attrNameLst>
                                          <p:attrName>style.visibility</p:attrName>
                                        </p:attrNameLst>
                                      </p:cBhvr>
                                      <p:to>
                                        <p:strVal val="visible"/>
                                      </p:to>
                                    </p:set>
                                    <p:animEffect transition="in" filter="fade">
                                      <p:cBhvr>
                                        <p:cTn id="48" dur="2000"/>
                                        <p:tgtEl>
                                          <p:spTgt spid="10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animBg="1"/>
      <p:bldP spid="33" grpId="0" animBg="1"/>
      <p:bldP spid="3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68538" y="0"/>
            <a:ext cx="4391025" cy="1143000"/>
          </a:xfrm>
        </p:spPr>
        <p:txBody>
          <a:bodyPr rtlCol="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err="1" smtClean="0">
                <a:solidFill>
                  <a:srgbClr val="FFFFFF"/>
                </a:solidFill>
              </a:rPr>
              <a:t>Operating</a:t>
            </a:r>
            <a:r>
              <a:rPr lang="it-IT" dirty="0" smtClean="0">
                <a:solidFill>
                  <a:srgbClr val="FFFFFF"/>
                </a:solidFill>
              </a:rPr>
              <a:t> </a:t>
            </a:r>
            <a:r>
              <a:rPr lang="it-IT" dirty="0" err="1" smtClean="0">
                <a:solidFill>
                  <a:srgbClr val="FFFFFF"/>
                </a:solidFill>
              </a:rPr>
              <a:t>Structure</a:t>
            </a:r>
            <a:endParaRPr lang="it-IT" dirty="0">
              <a:solidFill>
                <a:srgbClr val="FFFFFF"/>
              </a:solidFill>
            </a:endParaRPr>
          </a:p>
        </p:txBody>
      </p:sp>
      <p:pic>
        <p:nvPicPr>
          <p:cNvPr id="16387" name="Picture 4" descr="http://t1.gstatic.com/images?q=tbn:ANd9GcR5OTkUTPg5UA71f2QWpwnF5lmCeI8PboP1DkJAWPS6T4MvDYvVbw"/>
          <p:cNvPicPr>
            <a:picLocks noChangeAspect="1" noChangeArrowheads="1"/>
          </p:cNvPicPr>
          <p:nvPr/>
        </p:nvPicPr>
        <p:blipFill>
          <a:blip r:embed="rId3" cstate="print"/>
          <a:srcRect/>
          <a:stretch>
            <a:fillRect/>
          </a:stretch>
        </p:blipFill>
        <p:spPr bwMode="auto">
          <a:xfrm>
            <a:off x="179388" y="260350"/>
            <a:ext cx="1641475" cy="792163"/>
          </a:xfrm>
          <a:prstGeom prst="rect">
            <a:avLst/>
          </a:prstGeom>
          <a:noFill/>
          <a:ln w="9525">
            <a:noFill/>
            <a:miter lim="800000"/>
            <a:headEnd/>
            <a:tailEnd/>
          </a:ln>
        </p:spPr>
      </p:pic>
      <p:pic>
        <p:nvPicPr>
          <p:cNvPr id="6" name="Immagine 5" descr="guardia costiera.jpg"/>
          <p:cNvPicPr>
            <a:picLocks noChangeAspect="1"/>
          </p:cNvPicPr>
          <p:nvPr/>
        </p:nvPicPr>
        <p:blipFill>
          <a:blip r:embed="rId4" cstate="print"/>
          <a:srcRect/>
          <a:stretch>
            <a:fillRect/>
          </a:stretch>
        </p:blipFill>
        <p:spPr bwMode="auto">
          <a:xfrm>
            <a:off x="2484438" y="4581525"/>
            <a:ext cx="2381250" cy="1533525"/>
          </a:xfrm>
          <a:prstGeom prst="rect">
            <a:avLst/>
          </a:prstGeom>
          <a:noFill/>
          <a:ln w="9525">
            <a:noFill/>
            <a:miter lim="800000"/>
            <a:headEnd/>
            <a:tailEnd/>
          </a:ln>
        </p:spPr>
      </p:pic>
      <p:pic>
        <p:nvPicPr>
          <p:cNvPr id="8" name="Immagine 7" descr="logo_corpoforestale.jpg"/>
          <p:cNvPicPr>
            <a:picLocks noChangeAspect="1"/>
          </p:cNvPicPr>
          <p:nvPr/>
        </p:nvPicPr>
        <p:blipFill>
          <a:blip r:embed="rId5" cstate="print"/>
          <a:srcRect/>
          <a:stretch>
            <a:fillRect/>
          </a:stretch>
        </p:blipFill>
        <p:spPr bwMode="auto">
          <a:xfrm>
            <a:off x="7164388" y="1773238"/>
            <a:ext cx="1511300" cy="1511300"/>
          </a:xfrm>
          <a:prstGeom prst="rect">
            <a:avLst/>
          </a:prstGeom>
          <a:noFill/>
          <a:ln w="9525">
            <a:noFill/>
            <a:miter lim="800000"/>
            <a:headEnd/>
            <a:tailEnd/>
          </a:ln>
        </p:spPr>
      </p:pic>
      <p:pic>
        <p:nvPicPr>
          <p:cNvPr id="10" name="Immagine 9" descr="COI.jpg"/>
          <p:cNvPicPr>
            <a:picLocks noChangeAspect="1"/>
          </p:cNvPicPr>
          <p:nvPr/>
        </p:nvPicPr>
        <p:blipFill>
          <a:blip r:embed="rId6" cstate="print"/>
          <a:srcRect/>
          <a:stretch>
            <a:fillRect/>
          </a:stretch>
        </p:blipFill>
        <p:spPr bwMode="auto">
          <a:xfrm>
            <a:off x="2195513" y="1700213"/>
            <a:ext cx="1655762" cy="1666875"/>
          </a:xfrm>
          <a:prstGeom prst="rect">
            <a:avLst/>
          </a:prstGeom>
          <a:noFill/>
          <a:ln w="9525">
            <a:noFill/>
            <a:miter lim="800000"/>
            <a:headEnd/>
            <a:tailEnd/>
          </a:ln>
        </p:spPr>
      </p:pic>
      <p:pic>
        <p:nvPicPr>
          <p:cNvPr id="13" name="Immagine 12" descr="Stemma VVf.jpg"/>
          <p:cNvPicPr>
            <a:picLocks noChangeAspect="1"/>
          </p:cNvPicPr>
          <p:nvPr/>
        </p:nvPicPr>
        <p:blipFill>
          <a:blip r:embed="rId7" cstate="print"/>
          <a:srcRect/>
          <a:stretch>
            <a:fillRect/>
          </a:stretch>
        </p:blipFill>
        <p:spPr bwMode="auto">
          <a:xfrm>
            <a:off x="0" y="1484313"/>
            <a:ext cx="2124075" cy="2135187"/>
          </a:xfrm>
          <a:prstGeom prst="rect">
            <a:avLst/>
          </a:prstGeom>
          <a:noFill/>
          <a:ln w="9525">
            <a:noFill/>
            <a:miter lim="800000"/>
            <a:headEnd/>
            <a:tailEnd/>
          </a:ln>
        </p:spPr>
      </p:pic>
      <p:pic>
        <p:nvPicPr>
          <p:cNvPr id="22" name="Immagine 21" descr="Polizia.jpg"/>
          <p:cNvPicPr>
            <a:picLocks noChangeAspect="1"/>
          </p:cNvPicPr>
          <p:nvPr/>
        </p:nvPicPr>
        <p:blipFill>
          <a:blip r:embed="rId8" cstate="print"/>
          <a:srcRect/>
          <a:stretch>
            <a:fillRect/>
          </a:stretch>
        </p:blipFill>
        <p:spPr bwMode="auto">
          <a:xfrm>
            <a:off x="4643438" y="1773238"/>
            <a:ext cx="1657350" cy="1533525"/>
          </a:xfrm>
          <a:prstGeom prst="rect">
            <a:avLst/>
          </a:prstGeom>
          <a:noFill/>
          <a:ln w="9525">
            <a:noFill/>
            <a:miter lim="800000"/>
            <a:headEnd/>
            <a:tailEnd/>
          </a:ln>
        </p:spPr>
      </p:pic>
      <p:pic>
        <p:nvPicPr>
          <p:cNvPr id="25" name="Immagine 24" descr="cnsas.jpg"/>
          <p:cNvPicPr>
            <a:picLocks noChangeAspect="1"/>
          </p:cNvPicPr>
          <p:nvPr/>
        </p:nvPicPr>
        <p:blipFill>
          <a:blip r:embed="rId9" cstate="print"/>
          <a:srcRect/>
          <a:stretch>
            <a:fillRect/>
          </a:stretch>
        </p:blipFill>
        <p:spPr bwMode="auto">
          <a:xfrm>
            <a:off x="5219700" y="4437063"/>
            <a:ext cx="1584325" cy="1570037"/>
          </a:xfrm>
          <a:prstGeom prst="rect">
            <a:avLst/>
          </a:prstGeom>
          <a:noFill/>
          <a:ln w="9525">
            <a:noFill/>
            <a:miter lim="800000"/>
            <a:headEnd/>
            <a:tailEnd/>
          </a:ln>
        </p:spPr>
      </p:pic>
      <p:pic>
        <p:nvPicPr>
          <p:cNvPr id="26" name="Immagine 25" descr="180px-CivilDefence_svg.png"/>
          <p:cNvPicPr>
            <a:picLocks noChangeAspect="1"/>
          </p:cNvPicPr>
          <p:nvPr/>
        </p:nvPicPr>
        <p:blipFill>
          <a:blip r:embed="rId10" cstate="print"/>
          <a:srcRect/>
          <a:stretch>
            <a:fillRect/>
          </a:stretch>
        </p:blipFill>
        <p:spPr bwMode="auto">
          <a:xfrm>
            <a:off x="7451725" y="4508500"/>
            <a:ext cx="1296988" cy="1296988"/>
          </a:xfrm>
          <a:prstGeom prst="rect">
            <a:avLst/>
          </a:prstGeom>
          <a:noFill/>
          <a:ln w="9525">
            <a:noFill/>
            <a:miter lim="800000"/>
            <a:headEnd/>
            <a:tailEnd/>
          </a:ln>
        </p:spPr>
      </p:pic>
      <p:pic>
        <p:nvPicPr>
          <p:cNvPr id="27" name="Immagine 26" descr="Logo CRI.jpg"/>
          <p:cNvPicPr>
            <a:picLocks noChangeAspect="1"/>
          </p:cNvPicPr>
          <p:nvPr/>
        </p:nvPicPr>
        <p:blipFill>
          <a:blip r:embed="rId11" cstate="print"/>
          <a:srcRect/>
          <a:stretch>
            <a:fillRect/>
          </a:stretch>
        </p:blipFill>
        <p:spPr bwMode="auto">
          <a:xfrm>
            <a:off x="323850" y="4941888"/>
            <a:ext cx="1847850" cy="935037"/>
          </a:xfrm>
          <a:prstGeom prst="rect">
            <a:avLst/>
          </a:prstGeom>
          <a:noFill/>
          <a:ln w="9525">
            <a:noFill/>
            <a:miter lim="800000"/>
            <a:headEnd/>
            <a:tailEnd/>
          </a:ln>
        </p:spPr>
      </p:pic>
      <p:pic>
        <p:nvPicPr>
          <p:cNvPr id="16396" name="Picture 2" descr="http://t0.gstatic.com/images?q=tbn:ANd9GcS1qHBKEpZcWzkCzoVc_ieARYseU3elOAC0KIz2EktwjVjgW2UReB2qdDCl"/>
          <p:cNvPicPr>
            <a:picLocks noChangeAspect="1" noChangeArrowheads="1"/>
          </p:cNvPicPr>
          <p:nvPr/>
        </p:nvPicPr>
        <p:blipFill>
          <a:blip r:embed="rId12" cstate="print"/>
          <a:srcRect/>
          <a:stretch>
            <a:fillRect/>
          </a:stretch>
        </p:blipFill>
        <p:spPr bwMode="auto">
          <a:xfrm>
            <a:off x="7092950" y="260350"/>
            <a:ext cx="1590675" cy="828675"/>
          </a:xfrm>
          <a:prstGeom prst="rect">
            <a:avLst/>
          </a:prstGeom>
          <a:noFill/>
          <a:ln w="9525">
            <a:noFill/>
            <a:miter lim="800000"/>
            <a:headEnd/>
            <a:tailEnd/>
          </a:ln>
        </p:spPr>
      </p:pic>
      <p:sp>
        <p:nvSpPr>
          <p:cNvPr id="15" name="Segnaposto numero diapositiva 14"/>
          <p:cNvSpPr>
            <a:spLocks noGrp="1"/>
          </p:cNvSpPr>
          <p:nvPr>
            <p:ph type="sldNum" sz="quarter" idx="12"/>
          </p:nvPr>
        </p:nvSpPr>
        <p:spPr/>
        <p:txBody>
          <a:bodyPr/>
          <a:lstStyle/>
          <a:p>
            <a:pPr>
              <a:defRPr/>
            </a:pPr>
            <a:fld id="{B01DBA93-9351-4589-837C-0020854D549D}" type="slidenum">
              <a:rPr lang="it-IT"/>
              <a:pPr>
                <a:defRPr/>
              </a:pPr>
              <a:t>15</a:t>
            </a:fld>
            <a:endParaRPr lang="it-IT"/>
          </a:p>
        </p:txBody>
      </p:sp>
      <p:pic>
        <p:nvPicPr>
          <p:cNvPr id="16399" name="Immagine 15" descr="Logo 2 - piccolo.jpg"/>
          <p:cNvPicPr>
            <a:picLocks noChangeAspect="1"/>
          </p:cNvPicPr>
          <p:nvPr/>
        </p:nvPicPr>
        <p:blipFill>
          <a:blip r:embed="rId13" cstate="print"/>
          <a:srcRect/>
          <a:stretch>
            <a:fillRect/>
          </a:stretch>
        </p:blipFill>
        <p:spPr bwMode="auto">
          <a:xfrm>
            <a:off x="0" y="6464300"/>
            <a:ext cx="395288" cy="393700"/>
          </a:xfrm>
          <a:prstGeom prst="rect">
            <a:avLst/>
          </a:prstGeom>
          <a:noFill/>
          <a:ln w="9525">
            <a:noFill/>
            <a:miter lim="800000"/>
            <a:headEnd/>
            <a:tailEnd/>
          </a:ln>
        </p:spPr>
      </p:pic>
      <p:sp>
        <p:nvSpPr>
          <p:cNvPr id="16" name="Sottotitolo 2"/>
          <p:cNvSpPr txBox="1">
            <a:spLocks/>
          </p:cNvSpPr>
          <p:nvPr/>
        </p:nvSpPr>
        <p:spPr>
          <a:xfrm>
            <a:off x="1187450" y="6381750"/>
            <a:ext cx="6400800" cy="476250"/>
          </a:xfrm>
          <a:prstGeom prst="rect">
            <a:avLst/>
          </a:prstGeom>
        </p:spPr>
        <p:txBody>
          <a:bodyPr>
            <a:normAutofit/>
          </a:bodyPr>
          <a:lstStyle/>
          <a:p>
            <a:pPr algn="ctr" fontAlgn="auto">
              <a:spcBef>
                <a:spcPts val="0"/>
              </a:spcBef>
              <a:spcAft>
                <a:spcPts val="0"/>
              </a:spcAft>
              <a:buFont typeface="Arial" pitchFamily="34" charset="0"/>
              <a:buNone/>
              <a:defRPr/>
            </a:pPr>
            <a:r>
              <a:rPr lang="en-US" sz="1200" b="1" dirty="0">
                <a:solidFill>
                  <a:schemeClr val="tx1">
                    <a:tint val="75000"/>
                  </a:schemeClr>
                </a:solidFill>
                <a:latin typeface="Arial" pitchFamily="34" charset="0"/>
                <a:cs typeface="Arial" pitchFamily="34" charset="0"/>
              </a:rPr>
              <a:t>Civil Defense in the 21</a:t>
            </a:r>
            <a:r>
              <a:rPr lang="en-US" sz="1200" b="1" baseline="30000" dirty="0">
                <a:solidFill>
                  <a:schemeClr val="tx1">
                    <a:tint val="75000"/>
                  </a:schemeClr>
                </a:solidFill>
                <a:latin typeface="Arial" pitchFamily="34" charset="0"/>
                <a:cs typeface="Arial" pitchFamily="34" charset="0"/>
              </a:rPr>
              <a:t>st </a:t>
            </a:r>
            <a:r>
              <a:rPr lang="en-US" sz="1200" b="1" dirty="0">
                <a:solidFill>
                  <a:schemeClr val="tx1">
                    <a:tint val="75000"/>
                  </a:schemeClr>
                </a:solidFill>
                <a:latin typeface="Arial" pitchFamily="34" charset="0"/>
                <a:cs typeface="Arial" pitchFamily="34" charset="0"/>
              </a:rPr>
              <a:t>Century - </a:t>
            </a:r>
            <a:r>
              <a:rPr lang="it-IT" sz="1200" dirty="0">
                <a:solidFill>
                  <a:schemeClr val="tx1">
                    <a:tint val="75000"/>
                  </a:schemeClr>
                </a:solidFill>
                <a:latin typeface="Arial" pitchFamily="34" charset="0"/>
                <a:cs typeface="Arial" pitchFamily="34" charset="0"/>
              </a:rPr>
              <a:t>Zagabria  15 set. 2011</a:t>
            </a:r>
          </a:p>
          <a:p>
            <a:pPr algn="ctr" fontAlgn="auto">
              <a:spcAft>
                <a:spcPts val="0"/>
              </a:spcAft>
              <a:buFont typeface="Arial" pitchFamily="34" charset="0"/>
              <a:buNone/>
              <a:defRPr/>
            </a:pPr>
            <a:r>
              <a:rPr lang="it-IT" sz="1200" b="1" dirty="0" err="1" smtClean="0">
                <a:solidFill>
                  <a:schemeClr val="tx1">
                    <a:tint val="75000"/>
                  </a:schemeClr>
                </a:solidFill>
                <a:latin typeface="Arial" pitchFamily="34" charset="0"/>
                <a:cs typeface="Arial" pitchFamily="34" charset="0"/>
              </a:rPr>
              <a:t>Italian</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Istitute</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of</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Resilience</a:t>
            </a:r>
            <a:r>
              <a:rPr lang="it-IT" sz="1200" b="1" dirty="0" smtClean="0">
                <a:solidFill>
                  <a:schemeClr val="tx1">
                    <a:tint val="75000"/>
                  </a:schemeClr>
                </a:solidFill>
                <a:latin typeface="Arial" pitchFamily="34" charset="0"/>
                <a:cs typeface="Arial" pitchFamily="34" charset="0"/>
              </a:rPr>
              <a:t> </a:t>
            </a:r>
            <a:r>
              <a:rPr lang="it-IT" sz="1200" dirty="0" smtClean="0">
                <a:solidFill>
                  <a:schemeClr val="tx1">
                    <a:tint val="75000"/>
                  </a:schemeClr>
                </a:solidFill>
                <a:latin typeface="Arial" pitchFamily="34" charset="0"/>
                <a:cs typeface="Arial" pitchFamily="34" charset="0"/>
              </a:rPr>
              <a:t>–</a:t>
            </a:r>
            <a:r>
              <a:rPr lang="it-IT" sz="1200" i="1" dirty="0" smtClean="0">
                <a:solidFill>
                  <a:schemeClr val="tx1">
                    <a:tint val="75000"/>
                  </a:schemeClr>
                </a:solidFill>
                <a:latin typeface="Arial" pitchFamily="34" charset="0"/>
                <a:cs typeface="Arial" pitchFamily="34" charset="0"/>
              </a:rPr>
              <a:t> The </a:t>
            </a:r>
            <a:r>
              <a:rPr lang="it-IT" sz="1200" i="1" dirty="0" err="1" smtClean="0">
                <a:solidFill>
                  <a:schemeClr val="tx1">
                    <a:tint val="75000"/>
                  </a:schemeClr>
                </a:solidFill>
                <a:latin typeface="Arial" pitchFamily="34" charset="0"/>
                <a:cs typeface="Arial" pitchFamily="34" charset="0"/>
              </a:rPr>
              <a:t>Civil</a:t>
            </a:r>
            <a:r>
              <a:rPr lang="it-IT" sz="1200" i="1" dirty="0" smtClean="0">
                <a:solidFill>
                  <a:schemeClr val="tx1">
                    <a:tint val="75000"/>
                  </a:schemeClr>
                </a:solidFill>
                <a:latin typeface="Arial" pitchFamily="34" charset="0"/>
                <a:cs typeface="Arial" pitchFamily="34" charset="0"/>
              </a:rPr>
              <a:t> </a:t>
            </a:r>
            <a:r>
              <a:rPr lang="it-IT" sz="1200" i="1" dirty="0" err="1" smtClean="0">
                <a:solidFill>
                  <a:schemeClr val="tx1">
                    <a:tint val="75000"/>
                  </a:schemeClr>
                </a:solidFill>
                <a:latin typeface="Arial" pitchFamily="34" charset="0"/>
                <a:cs typeface="Arial" pitchFamily="34" charset="0"/>
              </a:rPr>
              <a:t>Protection</a:t>
            </a:r>
            <a:r>
              <a:rPr lang="it-IT" sz="1200" i="1" dirty="0" smtClean="0">
                <a:solidFill>
                  <a:schemeClr val="tx1">
                    <a:tint val="75000"/>
                  </a:schemeClr>
                </a:solidFill>
                <a:latin typeface="Arial" pitchFamily="34" charset="0"/>
                <a:cs typeface="Arial" pitchFamily="34" charset="0"/>
              </a:rPr>
              <a:t> In Italy: </a:t>
            </a:r>
            <a:r>
              <a:rPr lang="it-IT" sz="1200" dirty="0" err="1">
                <a:latin typeface="Arial" pitchFamily="34" charset="0"/>
                <a:cs typeface="Arial" pitchFamily="34" charset="0"/>
              </a:rPr>
              <a:t>an</a:t>
            </a:r>
            <a:r>
              <a:rPr lang="it-IT" sz="1200" dirty="0">
                <a:latin typeface="Arial" pitchFamily="34" charset="0"/>
                <a:cs typeface="Arial" pitchFamily="34" charset="0"/>
              </a:rPr>
              <a:t> </a:t>
            </a:r>
            <a:r>
              <a:rPr lang="it-IT" sz="1200" dirty="0" err="1">
                <a:latin typeface="Arial" pitchFamily="34" charset="0"/>
                <a:cs typeface="Arial" pitchFamily="34" charset="0"/>
              </a:rPr>
              <a:t>integrated</a:t>
            </a:r>
            <a:r>
              <a:rPr lang="it-IT" sz="1200" dirty="0">
                <a:latin typeface="Arial" pitchFamily="34" charset="0"/>
                <a:cs typeface="Arial" pitchFamily="34" charset="0"/>
              </a:rPr>
              <a:t> system</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6"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1+#ppt_w/2"/>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0" y="0"/>
            <a:ext cx="91440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FFFFFF"/>
                </a:solidFill>
              </a:rPr>
              <a:t>National </a:t>
            </a:r>
            <a:r>
              <a:rPr lang="it-IT" dirty="0" err="1" smtClean="0">
                <a:solidFill>
                  <a:srgbClr val="FFFFFF"/>
                </a:solidFill>
              </a:rPr>
              <a:t>Civil</a:t>
            </a:r>
            <a:r>
              <a:rPr lang="it-IT" dirty="0" smtClean="0">
                <a:solidFill>
                  <a:srgbClr val="FFFFFF"/>
                </a:solidFill>
              </a:rPr>
              <a:t> </a:t>
            </a:r>
            <a:r>
              <a:rPr lang="it-IT" dirty="0" err="1" smtClean="0">
                <a:solidFill>
                  <a:srgbClr val="FFFFFF"/>
                </a:solidFill>
              </a:rPr>
              <a:t>Protection</a:t>
            </a:r>
            <a:r>
              <a:rPr lang="it-IT" dirty="0" smtClean="0">
                <a:solidFill>
                  <a:srgbClr val="FFFFFF"/>
                </a:solidFill>
              </a:rPr>
              <a:t> </a:t>
            </a:r>
            <a:r>
              <a:rPr lang="it-IT" dirty="0" err="1" smtClean="0">
                <a:solidFill>
                  <a:srgbClr val="FFFFFF"/>
                </a:solidFill>
              </a:rPr>
              <a:t>Associations</a:t>
            </a:r>
            <a:endParaRPr lang="it-IT" dirty="0">
              <a:solidFill>
                <a:srgbClr val="FFFFFF"/>
              </a:solidFill>
            </a:endParaRPr>
          </a:p>
        </p:txBody>
      </p:sp>
      <p:pic>
        <p:nvPicPr>
          <p:cNvPr id="6" name="Immagine 5" descr="AFMAL.jpg"/>
          <p:cNvPicPr>
            <a:picLocks noChangeAspect="1"/>
          </p:cNvPicPr>
          <p:nvPr/>
        </p:nvPicPr>
        <p:blipFill>
          <a:blip r:embed="rId3" cstate="print"/>
          <a:srcRect/>
          <a:stretch>
            <a:fillRect/>
          </a:stretch>
        </p:blipFill>
        <p:spPr bwMode="auto">
          <a:xfrm>
            <a:off x="1763713" y="3357563"/>
            <a:ext cx="936625" cy="795337"/>
          </a:xfrm>
          <a:prstGeom prst="rect">
            <a:avLst/>
          </a:prstGeom>
          <a:noFill/>
          <a:ln w="9525">
            <a:noFill/>
            <a:miter lim="800000"/>
            <a:headEnd/>
            <a:tailEnd/>
          </a:ln>
        </p:spPr>
      </p:pic>
      <p:pic>
        <p:nvPicPr>
          <p:cNvPr id="7" name="Immagine 6" descr="ANA.jpg"/>
          <p:cNvPicPr>
            <a:picLocks noChangeAspect="1"/>
          </p:cNvPicPr>
          <p:nvPr/>
        </p:nvPicPr>
        <p:blipFill>
          <a:blip r:embed="rId4" cstate="print"/>
          <a:srcRect/>
          <a:stretch>
            <a:fillRect/>
          </a:stretch>
        </p:blipFill>
        <p:spPr bwMode="auto">
          <a:xfrm>
            <a:off x="5580063" y="1844675"/>
            <a:ext cx="1076325" cy="1076325"/>
          </a:xfrm>
          <a:prstGeom prst="rect">
            <a:avLst/>
          </a:prstGeom>
          <a:noFill/>
          <a:ln w="9525">
            <a:noFill/>
            <a:miter lim="800000"/>
            <a:headEnd/>
            <a:tailEnd/>
          </a:ln>
        </p:spPr>
      </p:pic>
      <p:pic>
        <p:nvPicPr>
          <p:cNvPr id="9" name="Immagine 8" descr="ancpc.gif"/>
          <p:cNvPicPr>
            <a:picLocks noChangeAspect="1"/>
          </p:cNvPicPr>
          <p:nvPr/>
        </p:nvPicPr>
        <p:blipFill>
          <a:blip r:embed="rId5" cstate="print"/>
          <a:srcRect/>
          <a:stretch>
            <a:fillRect/>
          </a:stretch>
        </p:blipFill>
        <p:spPr bwMode="auto">
          <a:xfrm>
            <a:off x="3924300" y="1700213"/>
            <a:ext cx="1439863" cy="1441450"/>
          </a:xfrm>
          <a:prstGeom prst="rect">
            <a:avLst/>
          </a:prstGeom>
          <a:noFill/>
          <a:ln w="9525">
            <a:noFill/>
            <a:miter lim="800000"/>
            <a:headEnd/>
            <a:tailEnd/>
          </a:ln>
        </p:spPr>
      </p:pic>
      <p:pic>
        <p:nvPicPr>
          <p:cNvPr id="10" name="Immagine 9" descr="anpas.gif"/>
          <p:cNvPicPr>
            <a:picLocks noChangeAspect="1"/>
          </p:cNvPicPr>
          <p:nvPr/>
        </p:nvPicPr>
        <p:blipFill>
          <a:blip r:embed="rId6" cstate="print"/>
          <a:srcRect/>
          <a:stretch>
            <a:fillRect/>
          </a:stretch>
        </p:blipFill>
        <p:spPr bwMode="auto">
          <a:xfrm>
            <a:off x="250825" y="4797425"/>
            <a:ext cx="1441450" cy="746125"/>
          </a:xfrm>
          <a:prstGeom prst="rect">
            <a:avLst/>
          </a:prstGeom>
          <a:noFill/>
          <a:ln w="9525">
            <a:noFill/>
            <a:miter lim="800000"/>
            <a:headEnd/>
            <a:tailEnd/>
          </a:ln>
        </p:spPr>
      </p:pic>
      <p:pic>
        <p:nvPicPr>
          <p:cNvPr id="12" name="Immagine 11" descr="ARI.jpg"/>
          <p:cNvPicPr>
            <a:picLocks noChangeAspect="1"/>
          </p:cNvPicPr>
          <p:nvPr/>
        </p:nvPicPr>
        <p:blipFill>
          <a:blip r:embed="rId7" cstate="print"/>
          <a:srcRect/>
          <a:stretch>
            <a:fillRect/>
          </a:stretch>
        </p:blipFill>
        <p:spPr bwMode="auto">
          <a:xfrm>
            <a:off x="6588125" y="1916113"/>
            <a:ext cx="1171575" cy="1057275"/>
          </a:xfrm>
          <a:prstGeom prst="rect">
            <a:avLst/>
          </a:prstGeom>
          <a:noFill/>
          <a:ln w="9525">
            <a:noFill/>
            <a:miter lim="800000"/>
            <a:headEnd/>
            <a:tailEnd/>
          </a:ln>
        </p:spPr>
      </p:pic>
      <p:pic>
        <p:nvPicPr>
          <p:cNvPr id="13" name="Immagine 12" descr="AVIS.jpg"/>
          <p:cNvPicPr>
            <a:picLocks noChangeAspect="1"/>
          </p:cNvPicPr>
          <p:nvPr/>
        </p:nvPicPr>
        <p:blipFill>
          <a:blip r:embed="rId8" cstate="print"/>
          <a:srcRect/>
          <a:stretch>
            <a:fillRect/>
          </a:stretch>
        </p:blipFill>
        <p:spPr bwMode="auto">
          <a:xfrm>
            <a:off x="4643438" y="4724400"/>
            <a:ext cx="1057275" cy="1057275"/>
          </a:xfrm>
          <a:prstGeom prst="rect">
            <a:avLst/>
          </a:prstGeom>
          <a:noFill/>
          <a:ln w="9525">
            <a:noFill/>
            <a:miter lim="800000"/>
            <a:headEnd/>
            <a:tailEnd/>
          </a:ln>
        </p:spPr>
      </p:pic>
      <p:pic>
        <p:nvPicPr>
          <p:cNvPr id="14" name="Immagine 13" descr="caritas.jpg"/>
          <p:cNvPicPr>
            <a:picLocks noChangeAspect="1"/>
          </p:cNvPicPr>
          <p:nvPr/>
        </p:nvPicPr>
        <p:blipFill>
          <a:blip r:embed="rId9" cstate="print"/>
          <a:srcRect/>
          <a:stretch>
            <a:fillRect/>
          </a:stretch>
        </p:blipFill>
        <p:spPr bwMode="auto">
          <a:xfrm>
            <a:off x="1763713" y="1844675"/>
            <a:ext cx="981075" cy="1276350"/>
          </a:xfrm>
          <a:prstGeom prst="rect">
            <a:avLst/>
          </a:prstGeom>
          <a:noFill/>
          <a:ln w="9525">
            <a:noFill/>
            <a:miter lim="800000"/>
            <a:headEnd/>
            <a:tailEnd/>
          </a:ln>
        </p:spPr>
      </p:pic>
      <p:pic>
        <p:nvPicPr>
          <p:cNvPr id="15" name="Immagine 14" descr="CIVES.jpg"/>
          <p:cNvPicPr>
            <a:picLocks noChangeAspect="1"/>
          </p:cNvPicPr>
          <p:nvPr/>
        </p:nvPicPr>
        <p:blipFill>
          <a:blip r:embed="rId10" cstate="print"/>
          <a:srcRect/>
          <a:stretch>
            <a:fillRect/>
          </a:stretch>
        </p:blipFill>
        <p:spPr bwMode="auto">
          <a:xfrm>
            <a:off x="3492500" y="4581525"/>
            <a:ext cx="704850" cy="1057275"/>
          </a:xfrm>
          <a:prstGeom prst="rect">
            <a:avLst/>
          </a:prstGeom>
          <a:noFill/>
          <a:ln w="9525">
            <a:noFill/>
            <a:miter lim="800000"/>
            <a:headEnd/>
            <a:tailEnd/>
          </a:ln>
        </p:spPr>
      </p:pic>
      <p:pic>
        <p:nvPicPr>
          <p:cNvPr id="17" name="Immagine 16" descr="ERA.png"/>
          <p:cNvPicPr>
            <a:picLocks noChangeAspect="1"/>
          </p:cNvPicPr>
          <p:nvPr/>
        </p:nvPicPr>
        <p:blipFill>
          <a:blip r:embed="rId11" cstate="print"/>
          <a:srcRect/>
          <a:stretch>
            <a:fillRect/>
          </a:stretch>
        </p:blipFill>
        <p:spPr bwMode="auto">
          <a:xfrm>
            <a:off x="5435600" y="3213100"/>
            <a:ext cx="685800" cy="1295400"/>
          </a:xfrm>
          <a:prstGeom prst="rect">
            <a:avLst/>
          </a:prstGeom>
          <a:noFill/>
          <a:ln w="9525">
            <a:noFill/>
            <a:miter lim="800000"/>
            <a:headEnd/>
            <a:tailEnd/>
          </a:ln>
        </p:spPr>
      </p:pic>
      <p:pic>
        <p:nvPicPr>
          <p:cNvPr id="21" name="Immagine 20" descr="FIR-CB-SER.jpg"/>
          <p:cNvPicPr>
            <a:picLocks noChangeAspect="1"/>
          </p:cNvPicPr>
          <p:nvPr/>
        </p:nvPicPr>
        <p:blipFill>
          <a:blip r:embed="rId12" cstate="print"/>
          <a:srcRect/>
          <a:stretch>
            <a:fillRect/>
          </a:stretch>
        </p:blipFill>
        <p:spPr bwMode="auto">
          <a:xfrm>
            <a:off x="7740650" y="3213100"/>
            <a:ext cx="1247775" cy="1152525"/>
          </a:xfrm>
          <a:prstGeom prst="rect">
            <a:avLst/>
          </a:prstGeom>
          <a:noFill/>
          <a:ln w="9525">
            <a:noFill/>
            <a:miter lim="800000"/>
            <a:headEnd/>
            <a:tailEnd/>
          </a:ln>
        </p:spPr>
      </p:pic>
      <p:pic>
        <p:nvPicPr>
          <p:cNvPr id="22" name="Immagine 21" descr="PROCIV-ARCI.jpg"/>
          <p:cNvPicPr>
            <a:picLocks noChangeAspect="1"/>
          </p:cNvPicPr>
          <p:nvPr/>
        </p:nvPicPr>
        <p:blipFill>
          <a:blip r:embed="rId13" cstate="print"/>
          <a:srcRect/>
          <a:stretch>
            <a:fillRect/>
          </a:stretch>
        </p:blipFill>
        <p:spPr bwMode="auto">
          <a:xfrm>
            <a:off x="6156325" y="4652963"/>
            <a:ext cx="1187450" cy="1195387"/>
          </a:xfrm>
          <a:prstGeom prst="rect">
            <a:avLst/>
          </a:prstGeom>
          <a:noFill/>
          <a:ln w="9525">
            <a:noFill/>
            <a:miter lim="800000"/>
            <a:headEnd/>
            <a:tailEnd/>
          </a:ln>
        </p:spPr>
      </p:pic>
      <p:pic>
        <p:nvPicPr>
          <p:cNvPr id="23" name="Immagine 22" descr="Psicologi per i popoli.jpg"/>
          <p:cNvPicPr>
            <a:picLocks noChangeAspect="1"/>
          </p:cNvPicPr>
          <p:nvPr/>
        </p:nvPicPr>
        <p:blipFill>
          <a:blip r:embed="rId14" cstate="print"/>
          <a:srcRect/>
          <a:stretch>
            <a:fillRect/>
          </a:stretch>
        </p:blipFill>
        <p:spPr bwMode="auto">
          <a:xfrm>
            <a:off x="6372225" y="3213100"/>
            <a:ext cx="1152525" cy="1152525"/>
          </a:xfrm>
          <a:prstGeom prst="rect">
            <a:avLst/>
          </a:prstGeom>
          <a:noFill/>
          <a:ln w="9525">
            <a:noFill/>
            <a:miter lim="800000"/>
            <a:headEnd/>
            <a:tailEnd/>
          </a:ln>
        </p:spPr>
      </p:pic>
      <p:pic>
        <p:nvPicPr>
          <p:cNvPr id="24" name="Immagine 23" descr="SNS.jpg"/>
          <p:cNvPicPr>
            <a:picLocks noChangeAspect="1"/>
          </p:cNvPicPr>
          <p:nvPr/>
        </p:nvPicPr>
        <p:blipFill>
          <a:blip r:embed="rId15" cstate="print"/>
          <a:srcRect/>
          <a:stretch>
            <a:fillRect/>
          </a:stretch>
        </p:blipFill>
        <p:spPr bwMode="auto">
          <a:xfrm>
            <a:off x="2124075" y="4437063"/>
            <a:ext cx="1028700" cy="1247775"/>
          </a:xfrm>
          <a:prstGeom prst="rect">
            <a:avLst/>
          </a:prstGeom>
          <a:noFill/>
          <a:ln w="9525">
            <a:noFill/>
            <a:miter lim="800000"/>
            <a:headEnd/>
            <a:tailEnd/>
          </a:ln>
        </p:spPr>
      </p:pic>
      <p:pic>
        <p:nvPicPr>
          <p:cNvPr id="26" name="Immagine 25" descr="UCIS.jpg"/>
          <p:cNvPicPr>
            <a:picLocks noChangeAspect="1"/>
          </p:cNvPicPr>
          <p:nvPr/>
        </p:nvPicPr>
        <p:blipFill>
          <a:blip r:embed="rId16" cstate="print"/>
          <a:srcRect/>
          <a:stretch>
            <a:fillRect/>
          </a:stretch>
        </p:blipFill>
        <p:spPr bwMode="auto">
          <a:xfrm>
            <a:off x="4140200" y="3284538"/>
            <a:ext cx="949325" cy="936625"/>
          </a:xfrm>
          <a:prstGeom prst="rect">
            <a:avLst/>
          </a:prstGeom>
          <a:noFill/>
          <a:ln w="9525">
            <a:noFill/>
            <a:miter lim="800000"/>
            <a:headEnd/>
            <a:tailEnd/>
          </a:ln>
        </p:spPr>
      </p:pic>
      <p:pic>
        <p:nvPicPr>
          <p:cNvPr id="27" name="Immagine 26" descr="UNITALSI.jpg"/>
          <p:cNvPicPr>
            <a:picLocks noChangeAspect="1"/>
          </p:cNvPicPr>
          <p:nvPr/>
        </p:nvPicPr>
        <p:blipFill>
          <a:blip r:embed="rId17" cstate="print"/>
          <a:srcRect/>
          <a:stretch>
            <a:fillRect/>
          </a:stretch>
        </p:blipFill>
        <p:spPr bwMode="auto">
          <a:xfrm>
            <a:off x="3059113" y="3284538"/>
            <a:ext cx="1008062" cy="1020762"/>
          </a:xfrm>
          <a:prstGeom prst="rect">
            <a:avLst/>
          </a:prstGeom>
          <a:noFill/>
          <a:ln w="9525">
            <a:noFill/>
            <a:miter lim="800000"/>
            <a:headEnd/>
            <a:tailEnd/>
          </a:ln>
        </p:spPr>
      </p:pic>
      <p:pic>
        <p:nvPicPr>
          <p:cNvPr id="28" name="Immagine 27" descr="CISOM.jpg"/>
          <p:cNvPicPr>
            <a:picLocks noChangeAspect="1"/>
          </p:cNvPicPr>
          <p:nvPr/>
        </p:nvPicPr>
        <p:blipFill>
          <a:blip r:embed="rId18" cstate="print"/>
          <a:srcRect/>
          <a:stretch>
            <a:fillRect/>
          </a:stretch>
        </p:blipFill>
        <p:spPr bwMode="auto">
          <a:xfrm>
            <a:off x="2843213" y="1844675"/>
            <a:ext cx="914400" cy="1076325"/>
          </a:xfrm>
          <a:prstGeom prst="rect">
            <a:avLst/>
          </a:prstGeom>
          <a:noFill/>
          <a:ln w="9525">
            <a:noFill/>
            <a:miter lim="800000"/>
            <a:headEnd/>
            <a:tailEnd/>
          </a:ln>
        </p:spPr>
      </p:pic>
      <p:pic>
        <p:nvPicPr>
          <p:cNvPr id="30" name="Immagine 29" descr="AGESCI EPC.jpg"/>
          <p:cNvPicPr>
            <a:picLocks noChangeAspect="1"/>
          </p:cNvPicPr>
          <p:nvPr/>
        </p:nvPicPr>
        <p:blipFill>
          <a:blip r:embed="rId19" cstate="print"/>
          <a:srcRect/>
          <a:stretch>
            <a:fillRect/>
          </a:stretch>
        </p:blipFill>
        <p:spPr bwMode="auto">
          <a:xfrm>
            <a:off x="250825" y="1700213"/>
            <a:ext cx="1390650" cy="1390650"/>
          </a:xfrm>
          <a:prstGeom prst="rect">
            <a:avLst/>
          </a:prstGeom>
          <a:noFill/>
          <a:ln w="9525">
            <a:noFill/>
            <a:miter lim="800000"/>
            <a:headEnd/>
            <a:tailEnd/>
          </a:ln>
        </p:spPr>
      </p:pic>
      <p:pic>
        <p:nvPicPr>
          <p:cNvPr id="31" name="Immagine 30" descr="misericordie2.jpg"/>
          <p:cNvPicPr>
            <a:picLocks noChangeAspect="1"/>
          </p:cNvPicPr>
          <p:nvPr/>
        </p:nvPicPr>
        <p:blipFill>
          <a:blip r:embed="rId20" cstate="print"/>
          <a:srcRect/>
          <a:stretch>
            <a:fillRect/>
          </a:stretch>
        </p:blipFill>
        <p:spPr bwMode="auto">
          <a:xfrm>
            <a:off x="179388" y="3357563"/>
            <a:ext cx="1403350" cy="1236662"/>
          </a:xfrm>
          <a:prstGeom prst="rect">
            <a:avLst/>
          </a:prstGeom>
          <a:noFill/>
          <a:ln w="9525">
            <a:noFill/>
            <a:miter lim="800000"/>
            <a:headEnd/>
            <a:tailEnd/>
          </a:ln>
        </p:spPr>
      </p:pic>
      <p:pic>
        <p:nvPicPr>
          <p:cNvPr id="32" name="Immagine 31" descr="Legambiente.jpg"/>
          <p:cNvPicPr>
            <a:picLocks noChangeAspect="1"/>
          </p:cNvPicPr>
          <p:nvPr/>
        </p:nvPicPr>
        <p:blipFill>
          <a:blip r:embed="rId21" cstate="print"/>
          <a:srcRect/>
          <a:stretch>
            <a:fillRect/>
          </a:stretch>
        </p:blipFill>
        <p:spPr bwMode="auto">
          <a:xfrm>
            <a:off x="8001000" y="1916113"/>
            <a:ext cx="1143000" cy="923925"/>
          </a:xfrm>
          <a:prstGeom prst="rect">
            <a:avLst/>
          </a:prstGeom>
          <a:noFill/>
          <a:ln w="9525">
            <a:noFill/>
            <a:miter lim="800000"/>
            <a:headEnd/>
            <a:tailEnd/>
          </a:ln>
        </p:spPr>
      </p:pic>
      <p:sp>
        <p:nvSpPr>
          <p:cNvPr id="17430" name="CasellaDiTesto 32"/>
          <p:cNvSpPr txBox="1">
            <a:spLocks noChangeArrowheads="1"/>
          </p:cNvSpPr>
          <p:nvPr/>
        </p:nvSpPr>
        <p:spPr bwMode="auto">
          <a:xfrm>
            <a:off x="0" y="6092825"/>
            <a:ext cx="9144000" cy="461963"/>
          </a:xfrm>
          <a:prstGeom prst="rect">
            <a:avLst/>
          </a:prstGeom>
          <a:noFill/>
          <a:ln w="9525">
            <a:noFill/>
            <a:miter lim="800000"/>
            <a:headEnd/>
            <a:tailEnd/>
          </a:ln>
        </p:spPr>
        <p:txBody>
          <a:bodyP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dirty="0" err="1" smtClean="0">
                <a:solidFill>
                  <a:srgbClr val="FFFFFF"/>
                </a:solidFill>
                <a:latin typeface="Arial" pitchFamily="34" charset="0"/>
                <a:cs typeface="Arial" pitchFamily="34" charset="0"/>
              </a:rPr>
              <a:t>…over</a:t>
            </a:r>
            <a:r>
              <a:rPr lang="it-IT" sz="2400" dirty="0" smtClean="0">
                <a:solidFill>
                  <a:srgbClr val="FFFFFF"/>
                </a:solidFill>
                <a:latin typeface="Arial" pitchFamily="34" charset="0"/>
                <a:cs typeface="Arial" pitchFamily="34" charset="0"/>
              </a:rPr>
              <a:t> 1.000.000 </a:t>
            </a:r>
            <a:r>
              <a:rPr lang="it-IT" sz="2400" dirty="0" err="1" smtClean="0">
                <a:solidFill>
                  <a:srgbClr val="FFFFFF"/>
                </a:solidFill>
                <a:latin typeface="Arial" pitchFamily="34" charset="0"/>
                <a:cs typeface="Arial" pitchFamily="34" charset="0"/>
              </a:rPr>
              <a:t>volunteers</a:t>
            </a:r>
            <a:r>
              <a:rPr lang="it-IT" sz="2400" dirty="0" smtClean="0">
                <a:solidFill>
                  <a:srgbClr val="FFFFFF"/>
                </a:solidFill>
                <a:latin typeface="Arial" pitchFamily="34" charset="0"/>
                <a:cs typeface="Arial" pitchFamily="34" charset="0"/>
              </a:rPr>
              <a:t>, 70.000 are </a:t>
            </a:r>
            <a:r>
              <a:rPr lang="it-IT" sz="2400" dirty="0" err="1" smtClean="0">
                <a:solidFill>
                  <a:srgbClr val="FFFFFF"/>
                </a:solidFill>
                <a:latin typeface="Arial" pitchFamily="34" charset="0"/>
                <a:cs typeface="Arial" pitchFamily="34" charset="0"/>
              </a:rPr>
              <a:t>always</a:t>
            </a:r>
            <a:r>
              <a:rPr lang="it-IT" sz="2400" dirty="0" smtClean="0">
                <a:solidFill>
                  <a:srgbClr val="FFFFFF"/>
                </a:solidFill>
                <a:latin typeface="Arial" pitchFamily="34" charset="0"/>
                <a:cs typeface="Arial" pitchFamily="34" charset="0"/>
              </a:rPr>
              <a:t> </a:t>
            </a:r>
            <a:r>
              <a:rPr lang="it-IT" sz="2400" dirty="0" err="1" smtClean="0">
                <a:solidFill>
                  <a:srgbClr val="FFFFFF"/>
                </a:solidFill>
                <a:latin typeface="Arial" pitchFamily="34" charset="0"/>
                <a:cs typeface="Arial" pitchFamily="34" charset="0"/>
              </a:rPr>
              <a:t>ready</a:t>
            </a:r>
            <a:r>
              <a:rPr lang="it-IT" sz="2400" dirty="0" smtClean="0">
                <a:solidFill>
                  <a:srgbClr val="FFFFFF"/>
                </a:solidFill>
                <a:latin typeface="Arial" pitchFamily="34" charset="0"/>
                <a:cs typeface="Arial" pitchFamily="34" charset="0"/>
              </a:rPr>
              <a:t>!</a:t>
            </a:r>
            <a:endParaRPr lang="it-IT" sz="2400" dirty="0">
              <a:solidFill>
                <a:srgbClr val="FFFFFF"/>
              </a:solidFill>
              <a:latin typeface="Arial" pitchFamily="34" charset="0"/>
              <a:cs typeface="Arial" pitchFamily="34" charset="0"/>
            </a:endParaRPr>
          </a:p>
        </p:txBody>
      </p:sp>
      <p:pic>
        <p:nvPicPr>
          <p:cNvPr id="34" name="Immagine 33" descr="180px-CivilDefence_svg.png"/>
          <p:cNvPicPr>
            <a:picLocks noChangeAspect="1"/>
          </p:cNvPicPr>
          <p:nvPr/>
        </p:nvPicPr>
        <p:blipFill>
          <a:blip r:embed="rId22" cstate="print"/>
          <a:srcRect/>
          <a:stretch>
            <a:fillRect/>
          </a:stretch>
        </p:blipFill>
        <p:spPr bwMode="auto">
          <a:xfrm>
            <a:off x="7667625" y="4724400"/>
            <a:ext cx="1074738" cy="1074738"/>
          </a:xfrm>
          <a:prstGeom prst="rect">
            <a:avLst/>
          </a:prstGeom>
          <a:noFill/>
          <a:ln w="9525">
            <a:noFill/>
            <a:miter lim="800000"/>
            <a:headEnd/>
            <a:tailEnd/>
          </a:ln>
        </p:spPr>
      </p:pic>
      <p:sp>
        <p:nvSpPr>
          <p:cNvPr id="29" name="Segnaposto numero diapositiva 28"/>
          <p:cNvSpPr>
            <a:spLocks noGrp="1"/>
          </p:cNvSpPr>
          <p:nvPr>
            <p:ph type="sldNum" sz="quarter" idx="12"/>
          </p:nvPr>
        </p:nvSpPr>
        <p:spPr/>
        <p:txBody>
          <a:bodyPr/>
          <a:lstStyle/>
          <a:p>
            <a:pPr>
              <a:defRPr/>
            </a:pPr>
            <a:fld id="{94A63236-D1E4-44CC-B7C4-30E67D64844C}" type="slidenum">
              <a:rPr lang="it-IT"/>
              <a:pPr>
                <a:defRPr/>
              </a:pPr>
              <a:t>16</a:t>
            </a:fld>
            <a:endParaRPr lang="it-IT"/>
          </a:p>
        </p:txBody>
      </p:sp>
      <p:pic>
        <p:nvPicPr>
          <p:cNvPr id="17433" name="Immagine 34" descr="Logo 2 - piccolo.jpg"/>
          <p:cNvPicPr>
            <a:picLocks noChangeAspect="1"/>
          </p:cNvPicPr>
          <p:nvPr/>
        </p:nvPicPr>
        <p:blipFill>
          <a:blip r:embed="rId23" cstate="print"/>
          <a:srcRect/>
          <a:stretch>
            <a:fillRect/>
          </a:stretch>
        </p:blipFill>
        <p:spPr bwMode="auto">
          <a:xfrm>
            <a:off x="0" y="6464300"/>
            <a:ext cx="395288" cy="393700"/>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000"/>
                                        <p:tgtEl>
                                          <p:spTgt spid="32"/>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childTnLst>
                          </p:cTn>
                        </p:par>
                        <p:par>
                          <p:cTn id="40" fill="hold">
                            <p:stCondLst>
                              <p:cond delay="18000"/>
                            </p:stCondLst>
                            <p:childTnLst>
                              <p:par>
                                <p:cTn id="41" presetID="10"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2000"/>
                                        <p:tgtEl>
                                          <p:spTgt spid="22"/>
                                        </p:tgtEl>
                                      </p:cBhvr>
                                    </p:animEffect>
                                  </p:childTnLst>
                                </p:cTn>
                              </p:par>
                            </p:childTnLst>
                          </p:cTn>
                        </p:par>
                        <p:par>
                          <p:cTn id="44" fill="hold">
                            <p:stCondLst>
                              <p:cond delay="20000"/>
                            </p:stCondLst>
                            <p:childTnLst>
                              <p:par>
                                <p:cTn id="45" presetID="10"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0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000"/>
                                        <p:tgtEl>
                                          <p:spTgt spid="9"/>
                                        </p:tgtEl>
                                      </p:cBhvr>
                                    </p:animEffect>
                                  </p:childTnLst>
                                </p:cTn>
                              </p:par>
                            </p:childTnLst>
                          </p:cTn>
                        </p:par>
                        <p:par>
                          <p:cTn id="51" fill="hold">
                            <p:stCondLst>
                              <p:cond delay="22000"/>
                            </p:stCondLst>
                            <p:childTnLst>
                              <p:par>
                                <p:cTn id="52" presetID="10"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2000"/>
                                        <p:tgtEl>
                                          <p:spTgt spid="12"/>
                                        </p:tgtEl>
                                      </p:cBhvr>
                                    </p:animEffect>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2000"/>
                                        <p:tgtEl>
                                          <p:spTgt spid="31"/>
                                        </p:tgtEl>
                                      </p:cBhvr>
                                    </p:animEffect>
                                  </p:childTnLst>
                                </p:cTn>
                              </p:par>
                            </p:childTnLst>
                          </p:cTn>
                        </p:par>
                        <p:par>
                          <p:cTn id="58" fill="hold">
                            <p:stCondLst>
                              <p:cond delay="24000"/>
                            </p:stCondLst>
                            <p:childTnLst>
                              <p:par>
                                <p:cTn id="59" presetID="10" presetClass="entr" presetSubtype="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200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2000"/>
                                        <p:tgtEl>
                                          <p:spTgt spid="17"/>
                                        </p:tgtEl>
                                      </p:cBhvr>
                                    </p:animEffect>
                                  </p:childTnLst>
                                </p:cTn>
                              </p:par>
                              <p:par>
                                <p:cTn id="65" presetID="10"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000"/>
                                        <p:tgtEl>
                                          <p:spTgt spid="21"/>
                                        </p:tgtEl>
                                      </p:cBhvr>
                                    </p:animEffect>
                                  </p:childTnLst>
                                </p:cTn>
                              </p:par>
                              <p:par>
                                <p:cTn id="68" presetID="10" presetClass="entr" presetSubtype="0"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2000"/>
                                        <p:tgtEl>
                                          <p:spTgt spid="24"/>
                                        </p:tgtEl>
                                      </p:cBhvr>
                                    </p:animEffect>
                                  </p:childTnLst>
                                </p:cTn>
                              </p:par>
                              <p:par>
                                <p:cTn id="71" presetID="10"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2000"/>
                                        <p:tgtEl>
                                          <p:spTgt spid="13"/>
                                        </p:tgtEl>
                                      </p:cBhvr>
                                    </p:animEffect>
                                  </p:childTnLst>
                                </p:cTn>
                              </p:par>
                              <p:par>
                                <p:cTn id="74" presetID="10" presetClass="entr" presetSubtype="0"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6"/>
          <p:cNvSpPr>
            <a:spLocks noGrp="1"/>
          </p:cNvSpPr>
          <p:nvPr>
            <p:ph type="ctrTitle"/>
          </p:nvPr>
        </p:nvSpPr>
        <p:spPr>
          <a:xfrm>
            <a:off x="395288" y="0"/>
            <a:ext cx="8424862" cy="765175"/>
          </a:xfrm>
        </p:spPr>
        <p:txBody>
          <a:bodyPr rtlCol="0">
            <a:normAutofit/>
          </a:bodyPr>
          <a:lstStyle/>
          <a:p>
            <a:pPr fontAlgn="auto">
              <a:spcAft>
                <a:spcPts val="0"/>
              </a:spcAft>
              <a:defRPr/>
            </a:pPr>
            <a:r>
              <a:rPr lang="it-IT" sz="4000" b="1" cap="small" dirty="0" smtClean="0">
                <a:solidFill>
                  <a:srgbClr val="FF0000"/>
                </a:solidFill>
                <a:latin typeface="Times New Roman" pitchFamily="18" charset="0"/>
                <a:cs typeface="Times New Roman" pitchFamily="18" charset="0"/>
              </a:rPr>
              <a:t>EMERGENCY</a:t>
            </a:r>
          </a:p>
        </p:txBody>
      </p:sp>
      <p:pic>
        <p:nvPicPr>
          <p:cNvPr id="18435" name="Immagine 1" descr="barra evento.JPG"/>
          <p:cNvPicPr>
            <a:picLocks noChangeAspect="1" noChangeArrowheads="1"/>
          </p:cNvPicPr>
          <p:nvPr/>
        </p:nvPicPr>
        <p:blipFill>
          <a:blip r:embed="rId4" cstate="print"/>
          <a:srcRect/>
          <a:stretch>
            <a:fillRect/>
          </a:stretch>
        </p:blipFill>
        <p:spPr bwMode="auto">
          <a:xfrm>
            <a:off x="1476375" y="2349500"/>
            <a:ext cx="6264275" cy="730250"/>
          </a:xfrm>
          <a:prstGeom prst="rect">
            <a:avLst/>
          </a:prstGeom>
          <a:noFill/>
          <a:ln w="9525">
            <a:noFill/>
            <a:miter lim="800000"/>
            <a:headEnd/>
            <a:tailEnd/>
          </a:ln>
        </p:spPr>
      </p:pic>
      <p:pic>
        <p:nvPicPr>
          <p:cNvPr id="15" name="Oggetto 2"/>
          <p:cNvPicPr>
            <a:picLocks noChangeArrowheads="1"/>
          </p:cNvPicPr>
          <p:nvPr/>
        </p:nvPicPr>
        <p:blipFill>
          <a:blip r:embed="rId5" cstate="print"/>
          <a:srcRect t="-977" r="-105" b="-1463"/>
          <a:stretch>
            <a:fillRect/>
          </a:stretch>
        </p:blipFill>
        <p:spPr bwMode="auto">
          <a:xfrm>
            <a:off x="1763713" y="4221163"/>
            <a:ext cx="5761037" cy="360362"/>
          </a:xfrm>
          <a:prstGeom prst="rect">
            <a:avLst/>
          </a:prstGeom>
          <a:noFill/>
          <a:ln w="9525">
            <a:noFill/>
            <a:miter lim="800000"/>
            <a:headEnd/>
            <a:tailEnd/>
          </a:ln>
        </p:spPr>
      </p:pic>
      <p:sp>
        <p:nvSpPr>
          <p:cNvPr id="16" name="AutoShape 85"/>
          <p:cNvSpPr>
            <a:spLocks noChangeArrowheads="1"/>
          </p:cNvSpPr>
          <p:nvPr/>
        </p:nvSpPr>
        <p:spPr bwMode="auto">
          <a:xfrm>
            <a:off x="250825" y="2349500"/>
            <a:ext cx="863600" cy="792163"/>
          </a:xfrm>
          <a:prstGeom prst="irregularSeal1">
            <a:avLst/>
          </a:prstGeom>
          <a:gradFill rotWithShape="1">
            <a:gsLst>
              <a:gs pos="0">
                <a:srgbClr val="FFFF00"/>
              </a:gs>
              <a:gs pos="100000">
                <a:srgbClr val="00B050"/>
              </a:gs>
            </a:gsLst>
            <a:path path="shape">
              <a:fillToRect l="50000" t="50000" r="50000" b="50000"/>
            </a:path>
          </a:gradFill>
          <a:ln w="9525">
            <a:solidFill>
              <a:srgbClr val="000000"/>
            </a:solidFill>
            <a:miter lim="800000"/>
            <a:headEnd/>
            <a:tailEnd/>
          </a:ln>
        </p:spPr>
        <p:txBody>
          <a:bodyPr/>
          <a:lstStyle/>
          <a:p>
            <a:endParaRPr lang="it-IT">
              <a:latin typeface="Calibri" pitchFamily="34" charset="0"/>
            </a:endParaRPr>
          </a:p>
        </p:txBody>
      </p:sp>
      <p:sp>
        <p:nvSpPr>
          <p:cNvPr id="17" name="AutoShape 86"/>
          <p:cNvSpPr>
            <a:spLocks noChangeArrowheads="1"/>
          </p:cNvSpPr>
          <p:nvPr/>
        </p:nvSpPr>
        <p:spPr bwMode="auto">
          <a:xfrm>
            <a:off x="8243888" y="2349500"/>
            <a:ext cx="900112" cy="719138"/>
          </a:xfrm>
          <a:prstGeom prst="irregularSeal1">
            <a:avLst/>
          </a:prstGeom>
          <a:gradFill rotWithShape="1">
            <a:gsLst>
              <a:gs pos="0">
                <a:srgbClr val="FFFF00"/>
              </a:gs>
              <a:gs pos="100000">
                <a:srgbClr val="FF0000"/>
              </a:gs>
            </a:gsLst>
            <a:path path="shape">
              <a:fillToRect l="50000" t="50000" r="50000" b="50000"/>
            </a:path>
          </a:gradFill>
          <a:ln w="9525">
            <a:solidFill>
              <a:srgbClr val="000000"/>
            </a:solidFill>
            <a:miter lim="800000"/>
            <a:headEnd/>
            <a:tailEnd/>
          </a:ln>
        </p:spPr>
        <p:txBody>
          <a:bodyPr/>
          <a:lstStyle/>
          <a:p>
            <a:endParaRPr lang="it-IT">
              <a:latin typeface="Calibri" pitchFamily="34" charset="0"/>
            </a:endParaRPr>
          </a:p>
        </p:txBody>
      </p:sp>
      <p:sp>
        <p:nvSpPr>
          <p:cNvPr id="20" name="AutoShape 88"/>
          <p:cNvSpPr>
            <a:spLocks noChangeArrowheads="1"/>
          </p:cNvSpPr>
          <p:nvPr/>
        </p:nvSpPr>
        <p:spPr bwMode="auto">
          <a:xfrm rot="10800000">
            <a:off x="1763713" y="4868863"/>
            <a:ext cx="5616575" cy="431800"/>
          </a:xfrm>
          <a:prstGeom prst="rightArrow">
            <a:avLst>
              <a:gd name="adj1" fmla="val 50000"/>
              <a:gd name="adj2" fmla="val 347646"/>
            </a:avLst>
          </a:prstGeom>
          <a:solidFill>
            <a:srgbClr val="0070C0"/>
          </a:solidFill>
          <a:ln w="9525">
            <a:solidFill>
              <a:srgbClr val="000000"/>
            </a:solidFill>
            <a:miter lim="800000"/>
            <a:headEnd/>
            <a:tailEnd/>
          </a:ln>
        </p:spPr>
        <p:txBody>
          <a:bodyPr/>
          <a:lstStyle/>
          <a:p>
            <a:endParaRPr lang="it-IT">
              <a:latin typeface="Calibri" pitchFamily="34" charset="0"/>
            </a:endParaRPr>
          </a:p>
        </p:txBody>
      </p:sp>
      <p:pic>
        <p:nvPicPr>
          <p:cNvPr id="21" name="Immagine 6" descr="Vigili del Fuoco.jpg"/>
          <p:cNvPicPr>
            <a:picLocks noChangeAspect="1"/>
          </p:cNvPicPr>
          <p:nvPr/>
        </p:nvPicPr>
        <p:blipFill>
          <a:blip r:embed="rId6" cstate="print"/>
          <a:srcRect/>
          <a:stretch>
            <a:fillRect/>
          </a:stretch>
        </p:blipFill>
        <p:spPr bwMode="auto">
          <a:xfrm>
            <a:off x="3635375" y="2997200"/>
            <a:ext cx="544513" cy="360363"/>
          </a:xfrm>
          <a:prstGeom prst="rect">
            <a:avLst/>
          </a:prstGeom>
          <a:noFill/>
          <a:ln w="9525">
            <a:noFill/>
            <a:miter lim="800000"/>
            <a:headEnd/>
            <a:tailEnd/>
          </a:ln>
        </p:spPr>
      </p:pic>
      <p:pic>
        <p:nvPicPr>
          <p:cNvPr id="22" name="Immagine 7" descr="118.jpg"/>
          <p:cNvPicPr>
            <a:picLocks noChangeAspect="1"/>
          </p:cNvPicPr>
          <p:nvPr/>
        </p:nvPicPr>
        <p:blipFill>
          <a:blip r:embed="rId7" cstate="print"/>
          <a:srcRect/>
          <a:stretch>
            <a:fillRect/>
          </a:stretch>
        </p:blipFill>
        <p:spPr bwMode="auto">
          <a:xfrm>
            <a:off x="3203575" y="2060575"/>
            <a:ext cx="400050" cy="449263"/>
          </a:xfrm>
          <a:prstGeom prst="rect">
            <a:avLst/>
          </a:prstGeom>
          <a:noFill/>
          <a:ln w="9525">
            <a:noFill/>
            <a:miter lim="800000"/>
            <a:headEnd/>
            <a:tailEnd/>
          </a:ln>
        </p:spPr>
      </p:pic>
      <p:pic>
        <p:nvPicPr>
          <p:cNvPr id="23" name="Immagine 10" descr="Carabinieri.gif"/>
          <p:cNvPicPr>
            <a:picLocks noChangeAspect="1"/>
          </p:cNvPicPr>
          <p:nvPr/>
        </p:nvPicPr>
        <p:blipFill>
          <a:blip r:embed="rId8" cstate="print"/>
          <a:srcRect/>
          <a:stretch>
            <a:fillRect/>
          </a:stretch>
        </p:blipFill>
        <p:spPr bwMode="auto">
          <a:xfrm>
            <a:off x="3708400" y="1989138"/>
            <a:ext cx="430213" cy="431800"/>
          </a:xfrm>
          <a:prstGeom prst="rect">
            <a:avLst/>
          </a:prstGeom>
          <a:noFill/>
          <a:ln w="9525">
            <a:noFill/>
            <a:miter lim="800000"/>
            <a:headEnd/>
            <a:tailEnd/>
          </a:ln>
        </p:spPr>
      </p:pic>
      <p:pic>
        <p:nvPicPr>
          <p:cNvPr id="24" name="Immagine 12" descr="Guardia Costiera.jpg"/>
          <p:cNvPicPr>
            <a:picLocks noChangeAspect="1"/>
          </p:cNvPicPr>
          <p:nvPr/>
        </p:nvPicPr>
        <p:blipFill>
          <a:blip r:embed="rId9" cstate="print"/>
          <a:srcRect/>
          <a:stretch>
            <a:fillRect/>
          </a:stretch>
        </p:blipFill>
        <p:spPr bwMode="auto">
          <a:xfrm>
            <a:off x="3708400" y="2492375"/>
            <a:ext cx="487363" cy="146050"/>
          </a:xfrm>
          <a:prstGeom prst="rect">
            <a:avLst/>
          </a:prstGeom>
          <a:noFill/>
          <a:ln w="9525">
            <a:noFill/>
            <a:miter lim="800000"/>
            <a:headEnd/>
            <a:tailEnd/>
          </a:ln>
        </p:spPr>
      </p:pic>
      <p:pic>
        <p:nvPicPr>
          <p:cNvPr id="25" name="Immagine 14" descr="polizia.jpg"/>
          <p:cNvPicPr>
            <a:picLocks noChangeAspect="1"/>
          </p:cNvPicPr>
          <p:nvPr/>
        </p:nvPicPr>
        <p:blipFill>
          <a:blip r:embed="rId10" cstate="print"/>
          <a:srcRect/>
          <a:stretch>
            <a:fillRect/>
          </a:stretch>
        </p:blipFill>
        <p:spPr bwMode="auto">
          <a:xfrm>
            <a:off x="3203575" y="2565400"/>
            <a:ext cx="427038" cy="395288"/>
          </a:xfrm>
          <a:prstGeom prst="rect">
            <a:avLst/>
          </a:prstGeom>
          <a:noFill/>
          <a:ln w="9525">
            <a:noFill/>
            <a:miter lim="800000"/>
            <a:headEnd/>
            <a:tailEnd/>
          </a:ln>
        </p:spPr>
      </p:pic>
      <p:pic>
        <p:nvPicPr>
          <p:cNvPr id="26" name="Immagine 34" descr="cnsas.jpg"/>
          <p:cNvPicPr>
            <a:picLocks noChangeAspect="1"/>
          </p:cNvPicPr>
          <p:nvPr/>
        </p:nvPicPr>
        <p:blipFill>
          <a:blip r:embed="rId11" cstate="print"/>
          <a:srcRect/>
          <a:stretch>
            <a:fillRect/>
          </a:stretch>
        </p:blipFill>
        <p:spPr bwMode="auto">
          <a:xfrm>
            <a:off x="3059113" y="2997200"/>
            <a:ext cx="382587" cy="377825"/>
          </a:xfrm>
          <a:prstGeom prst="rect">
            <a:avLst/>
          </a:prstGeom>
          <a:noFill/>
          <a:ln w="9525">
            <a:noFill/>
            <a:miter lim="800000"/>
            <a:headEnd/>
            <a:tailEnd/>
          </a:ln>
        </p:spPr>
      </p:pic>
      <p:pic>
        <p:nvPicPr>
          <p:cNvPr id="27" name="Immagine 11" descr="Corpo Forestale dello Stato.jpg"/>
          <p:cNvPicPr>
            <a:picLocks noChangeAspect="1"/>
          </p:cNvPicPr>
          <p:nvPr/>
        </p:nvPicPr>
        <p:blipFill>
          <a:blip r:embed="rId12" cstate="print"/>
          <a:srcRect/>
          <a:stretch>
            <a:fillRect/>
          </a:stretch>
        </p:blipFill>
        <p:spPr bwMode="auto">
          <a:xfrm>
            <a:off x="3708400" y="2708275"/>
            <a:ext cx="503238" cy="227013"/>
          </a:xfrm>
          <a:prstGeom prst="rect">
            <a:avLst/>
          </a:prstGeom>
          <a:noFill/>
          <a:ln w="9525">
            <a:noFill/>
            <a:miter lim="800000"/>
            <a:headEnd/>
            <a:tailEnd/>
          </a:ln>
        </p:spPr>
      </p:pic>
      <p:pic>
        <p:nvPicPr>
          <p:cNvPr id="28" name="Immagine 9" descr="Fascia%20Sindaco.jpg"/>
          <p:cNvPicPr>
            <a:picLocks noChangeAspect="1"/>
          </p:cNvPicPr>
          <p:nvPr/>
        </p:nvPicPr>
        <p:blipFill>
          <a:blip r:embed="rId13" cstate="print"/>
          <a:srcRect/>
          <a:stretch>
            <a:fillRect/>
          </a:stretch>
        </p:blipFill>
        <p:spPr bwMode="auto">
          <a:xfrm>
            <a:off x="4356100" y="1989138"/>
            <a:ext cx="503238" cy="1587500"/>
          </a:xfrm>
          <a:prstGeom prst="rect">
            <a:avLst/>
          </a:prstGeom>
          <a:noFill/>
          <a:ln w="9525">
            <a:noFill/>
            <a:miter lim="800000"/>
            <a:headEnd/>
            <a:tailEnd/>
          </a:ln>
        </p:spPr>
      </p:pic>
      <p:pic>
        <p:nvPicPr>
          <p:cNvPr id="29" name="Immagine 28" descr="Protezione Civile Nazionale.jpg"/>
          <p:cNvPicPr>
            <a:picLocks noChangeAspect="1"/>
          </p:cNvPicPr>
          <p:nvPr/>
        </p:nvPicPr>
        <p:blipFill>
          <a:blip r:embed="rId14" cstate="print"/>
          <a:srcRect/>
          <a:stretch>
            <a:fillRect/>
          </a:stretch>
        </p:blipFill>
        <p:spPr bwMode="auto">
          <a:xfrm>
            <a:off x="6588125" y="2420938"/>
            <a:ext cx="609600" cy="609600"/>
          </a:xfrm>
          <a:prstGeom prst="rect">
            <a:avLst/>
          </a:prstGeom>
          <a:noFill/>
          <a:ln w="9525">
            <a:noFill/>
            <a:miter lim="800000"/>
            <a:headEnd/>
            <a:tailEnd/>
          </a:ln>
        </p:spPr>
      </p:pic>
      <p:pic>
        <p:nvPicPr>
          <p:cNvPr id="30" name="Immagine 29" descr="UE Prot.Civile.gif"/>
          <p:cNvPicPr>
            <a:picLocks noChangeAspect="1"/>
          </p:cNvPicPr>
          <p:nvPr/>
        </p:nvPicPr>
        <p:blipFill>
          <a:blip r:embed="rId15" cstate="print"/>
          <a:srcRect/>
          <a:stretch>
            <a:fillRect/>
          </a:stretch>
        </p:blipFill>
        <p:spPr bwMode="auto">
          <a:xfrm>
            <a:off x="7451725" y="2420938"/>
            <a:ext cx="619125" cy="617537"/>
          </a:xfrm>
          <a:prstGeom prst="rect">
            <a:avLst/>
          </a:prstGeom>
          <a:noFill/>
          <a:ln w="9525">
            <a:noFill/>
            <a:miter lim="800000"/>
            <a:headEnd/>
            <a:tailEnd/>
          </a:ln>
        </p:spPr>
      </p:pic>
      <p:pic>
        <p:nvPicPr>
          <p:cNvPr id="31" name="Immagine 30" descr="Civil Protection.jpg"/>
          <p:cNvPicPr>
            <a:picLocks noChangeAspect="1"/>
          </p:cNvPicPr>
          <p:nvPr/>
        </p:nvPicPr>
        <p:blipFill>
          <a:blip r:embed="rId16" cstate="print"/>
          <a:srcRect/>
          <a:stretch>
            <a:fillRect/>
          </a:stretch>
        </p:blipFill>
        <p:spPr bwMode="auto">
          <a:xfrm>
            <a:off x="5076825" y="2492375"/>
            <a:ext cx="490538" cy="498475"/>
          </a:xfrm>
          <a:prstGeom prst="rect">
            <a:avLst/>
          </a:prstGeom>
          <a:noFill/>
          <a:ln w="9525">
            <a:noFill/>
            <a:miter lim="800000"/>
            <a:headEnd/>
            <a:tailEnd/>
          </a:ln>
        </p:spPr>
      </p:pic>
      <p:sp>
        <p:nvSpPr>
          <p:cNvPr id="35" name="Text Box 36"/>
          <p:cNvSpPr txBox="1">
            <a:spLocks noChangeArrowheads="1"/>
          </p:cNvSpPr>
          <p:nvPr/>
        </p:nvSpPr>
        <p:spPr bwMode="auto">
          <a:xfrm>
            <a:off x="3132138" y="3429000"/>
            <a:ext cx="1235075" cy="309563"/>
          </a:xfrm>
          <a:prstGeom prst="rect">
            <a:avLst/>
          </a:prstGeom>
          <a:solidFill>
            <a:srgbClr val="FFFFFF"/>
          </a:solidFill>
          <a:ln w="9525">
            <a:solidFill>
              <a:srgbClr val="000000"/>
            </a:solidFill>
            <a:miter lim="800000"/>
            <a:headEnd/>
            <a:tailEnd/>
          </a:ln>
        </p:spPr>
        <p:txBody>
          <a:bodyPr lIns="86868" tIns="43434" rIns="86868" bIns="43434"/>
          <a:lstStyle/>
          <a:p>
            <a:pPr algn="ctr" eaLnBrk="0" hangingPunct="0"/>
            <a:r>
              <a:rPr lang="it-IT" sz="2000" dirty="0" smtClean="0">
                <a:solidFill>
                  <a:srgbClr val="FF0000"/>
                </a:solidFill>
                <a:latin typeface="Calibri" pitchFamily="34" charset="0"/>
                <a:cs typeface="Times New Roman" pitchFamily="18" charset="0"/>
              </a:rPr>
              <a:t>CRISIS</a:t>
            </a:r>
            <a:endParaRPr lang="it-IT" sz="2000" dirty="0">
              <a:solidFill>
                <a:srgbClr val="FF0000"/>
              </a:solidFill>
              <a:latin typeface="Calibri" pitchFamily="34" charset="0"/>
            </a:endParaRPr>
          </a:p>
        </p:txBody>
      </p:sp>
      <p:sp>
        <p:nvSpPr>
          <p:cNvPr id="36" name="Text Box 35"/>
          <p:cNvSpPr txBox="1">
            <a:spLocks noChangeArrowheads="1"/>
          </p:cNvSpPr>
          <p:nvPr/>
        </p:nvSpPr>
        <p:spPr bwMode="auto">
          <a:xfrm>
            <a:off x="4859338" y="3429000"/>
            <a:ext cx="1687512" cy="309563"/>
          </a:xfrm>
          <a:prstGeom prst="rect">
            <a:avLst/>
          </a:prstGeom>
          <a:solidFill>
            <a:srgbClr val="FFFFFF"/>
          </a:solidFill>
          <a:ln w="9525">
            <a:solidFill>
              <a:srgbClr val="000000"/>
            </a:solidFill>
            <a:miter lim="800000"/>
            <a:headEnd/>
            <a:tailEnd/>
          </a:ln>
        </p:spPr>
        <p:txBody>
          <a:bodyPr lIns="86868" tIns="43434" rIns="86868" bIns="43434"/>
          <a:lstStyle/>
          <a:p>
            <a:pPr algn="ctr" eaLnBrk="0" hangingPunct="0"/>
            <a:r>
              <a:rPr lang="it-IT" sz="1600" dirty="0" smtClean="0">
                <a:solidFill>
                  <a:srgbClr val="FF0000"/>
                </a:solidFill>
                <a:latin typeface="Calibri" pitchFamily="34" charset="0"/>
                <a:cs typeface="Times New Roman" pitchFamily="18" charset="0"/>
              </a:rPr>
              <a:t>EMERGENCY</a:t>
            </a:r>
            <a:endParaRPr lang="it-IT" sz="1600" dirty="0">
              <a:solidFill>
                <a:srgbClr val="FF0000"/>
              </a:solidFill>
              <a:latin typeface="Calibri" pitchFamily="34" charset="0"/>
            </a:endParaRPr>
          </a:p>
        </p:txBody>
      </p:sp>
      <p:sp>
        <p:nvSpPr>
          <p:cNvPr id="37" name="Text Box 34"/>
          <p:cNvSpPr txBox="1">
            <a:spLocks noChangeArrowheads="1"/>
          </p:cNvSpPr>
          <p:nvPr/>
        </p:nvSpPr>
        <p:spPr bwMode="auto">
          <a:xfrm>
            <a:off x="7092950" y="3429000"/>
            <a:ext cx="1709738" cy="309563"/>
          </a:xfrm>
          <a:prstGeom prst="rect">
            <a:avLst/>
          </a:prstGeom>
          <a:solidFill>
            <a:srgbClr val="FFFFFF"/>
          </a:solidFill>
          <a:ln w="9525">
            <a:solidFill>
              <a:srgbClr val="000000"/>
            </a:solidFill>
            <a:miter lim="800000"/>
            <a:headEnd/>
            <a:tailEnd/>
          </a:ln>
        </p:spPr>
        <p:txBody>
          <a:bodyPr lIns="86868" tIns="43434" rIns="86868" bIns="43434"/>
          <a:lstStyle/>
          <a:p>
            <a:pPr algn="ctr" eaLnBrk="0" hangingPunct="0"/>
            <a:r>
              <a:rPr lang="it-IT" dirty="0" smtClean="0">
                <a:solidFill>
                  <a:srgbClr val="FF0000"/>
                </a:solidFill>
                <a:latin typeface="Calibri" pitchFamily="34" charset="0"/>
                <a:cs typeface="Times New Roman" pitchFamily="18" charset="0"/>
              </a:rPr>
              <a:t>CATASTROPHE</a:t>
            </a:r>
            <a:endParaRPr lang="it-IT" dirty="0">
              <a:solidFill>
                <a:srgbClr val="FF0000"/>
              </a:solidFill>
              <a:latin typeface="Calibri" pitchFamily="34" charset="0"/>
            </a:endParaRPr>
          </a:p>
        </p:txBody>
      </p:sp>
      <p:sp>
        <p:nvSpPr>
          <p:cNvPr id="33" name="Text Box 36"/>
          <p:cNvSpPr txBox="1">
            <a:spLocks noChangeArrowheads="1"/>
          </p:cNvSpPr>
          <p:nvPr/>
        </p:nvSpPr>
        <p:spPr bwMode="auto">
          <a:xfrm>
            <a:off x="3419475" y="1412875"/>
            <a:ext cx="1235075" cy="309563"/>
          </a:xfrm>
          <a:prstGeom prst="rect">
            <a:avLst/>
          </a:prstGeom>
          <a:solidFill>
            <a:srgbClr val="FFFFFF"/>
          </a:solidFill>
          <a:ln w="9525">
            <a:solidFill>
              <a:srgbClr val="000000"/>
            </a:solidFill>
            <a:miter lim="800000"/>
            <a:headEnd/>
            <a:tailEnd/>
          </a:ln>
        </p:spPr>
        <p:txBody>
          <a:bodyPr lIns="86868" tIns="43434" rIns="86868" bIns="43434"/>
          <a:lstStyle/>
          <a:p>
            <a:pPr algn="ctr" eaLnBrk="0" hangingPunct="0"/>
            <a:r>
              <a:rPr lang="it-IT" sz="2000">
                <a:solidFill>
                  <a:srgbClr val="FF0000"/>
                </a:solidFill>
                <a:latin typeface="Calibri" pitchFamily="34" charset="0"/>
                <a:cs typeface="Times New Roman" pitchFamily="18" charset="0"/>
              </a:rPr>
              <a:t>COMUNE</a:t>
            </a:r>
            <a:endParaRPr lang="it-IT" sz="2000">
              <a:solidFill>
                <a:srgbClr val="FF0000"/>
              </a:solidFill>
              <a:latin typeface="Calibri" pitchFamily="34" charset="0"/>
            </a:endParaRPr>
          </a:p>
        </p:txBody>
      </p:sp>
      <p:sp>
        <p:nvSpPr>
          <p:cNvPr id="34" name="Text Box 36"/>
          <p:cNvSpPr txBox="1">
            <a:spLocks noChangeArrowheads="1"/>
          </p:cNvSpPr>
          <p:nvPr/>
        </p:nvSpPr>
        <p:spPr bwMode="auto">
          <a:xfrm>
            <a:off x="4932040" y="1268760"/>
            <a:ext cx="1800225" cy="647700"/>
          </a:xfrm>
          <a:prstGeom prst="rect">
            <a:avLst/>
          </a:prstGeom>
          <a:solidFill>
            <a:srgbClr val="FFFFFF"/>
          </a:solidFill>
          <a:ln w="9525">
            <a:solidFill>
              <a:srgbClr val="000000"/>
            </a:solidFill>
            <a:miter lim="800000"/>
            <a:headEnd/>
            <a:tailEnd/>
          </a:ln>
        </p:spPr>
        <p:txBody>
          <a:bodyPr lIns="86868" tIns="43434" rIns="86868" bIns="43434"/>
          <a:lstStyle/>
          <a:p>
            <a:pPr algn="ctr" eaLnBrk="0" hangingPunct="0"/>
            <a:r>
              <a:rPr lang="it-IT" sz="2000" dirty="0" smtClean="0">
                <a:solidFill>
                  <a:srgbClr val="FF0000"/>
                </a:solidFill>
                <a:latin typeface="Calibri" pitchFamily="34" charset="0"/>
                <a:cs typeface="Times New Roman" pitchFamily="18" charset="0"/>
              </a:rPr>
              <a:t>PROVINCE</a:t>
            </a:r>
            <a:endParaRPr lang="it-IT" sz="2000" dirty="0">
              <a:solidFill>
                <a:srgbClr val="FF0000"/>
              </a:solidFill>
              <a:latin typeface="Calibri" pitchFamily="34" charset="0"/>
              <a:cs typeface="Times New Roman" pitchFamily="18" charset="0"/>
            </a:endParaRPr>
          </a:p>
          <a:p>
            <a:pPr algn="ctr" eaLnBrk="0" hangingPunct="0"/>
            <a:r>
              <a:rPr lang="it-IT" sz="2000" dirty="0" smtClean="0">
                <a:solidFill>
                  <a:srgbClr val="FF0000"/>
                </a:solidFill>
                <a:latin typeface="Calibri" pitchFamily="34" charset="0"/>
                <a:cs typeface="Times New Roman" pitchFamily="18" charset="0"/>
              </a:rPr>
              <a:t>REGION</a:t>
            </a:r>
            <a:endParaRPr lang="it-IT" sz="2000" dirty="0">
              <a:solidFill>
                <a:srgbClr val="FF0000"/>
              </a:solidFill>
              <a:latin typeface="Calibri" pitchFamily="34" charset="0"/>
            </a:endParaRPr>
          </a:p>
        </p:txBody>
      </p:sp>
      <p:sp>
        <p:nvSpPr>
          <p:cNvPr id="38" name="Text Box 36"/>
          <p:cNvSpPr txBox="1">
            <a:spLocks noChangeArrowheads="1"/>
          </p:cNvSpPr>
          <p:nvPr/>
        </p:nvSpPr>
        <p:spPr bwMode="auto">
          <a:xfrm>
            <a:off x="7019925" y="1412875"/>
            <a:ext cx="1235075" cy="309563"/>
          </a:xfrm>
          <a:prstGeom prst="rect">
            <a:avLst/>
          </a:prstGeom>
          <a:solidFill>
            <a:srgbClr val="FFFFFF"/>
          </a:solidFill>
          <a:ln w="9525">
            <a:solidFill>
              <a:srgbClr val="000000"/>
            </a:solidFill>
            <a:miter lim="800000"/>
            <a:headEnd/>
            <a:tailEnd/>
          </a:ln>
        </p:spPr>
        <p:txBody>
          <a:bodyPr lIns="86868" tIns="43434" rIns="86868" bIns="43434"/>
          <a:lstStyle/>
          <a:p>
            <a:pPr algn="ctr" eaLnBrk="0" hangingPunct="0"/>
            <a:r>
              <a:rPr lang="it-IT" sz="2000" dirty="0" smtClean="0">
                <a:solidFill>
                  <a:srgbClr val="FF0000"/>
                </a:solidFill>
                <a:latin typeface="Calibri" pitchFamily="34" charset="0"/>
                <a:cs typeface="Times New Roman" pitchFamily="18" charset="0"/>
              </a:rPr>
              <a:t>COUNTRY</a:t>
            </a:r>
            <a:endParaRPr lang="it-IT" sz="2000" dirty="0">
              <a:solidFill>
                <a:srgbClr val="FF0000"/>
              </a:solidFill>
              <a:latin typeface="Calibri" pitchFamily="34" charset="0"/>
            </a:endParaRPr>
          </a:p>
        </p:txBody>
      </p:sp>
      <p:pic>
        <p:nvPicPr>
          <p:cNvPr id="18457" name="Immagine 38" descr="Logo 2 - piccolo.jpg"/>
          <p:cNvPicPr>
            <a:picLocks noChangeAspect="1"/>
          </p:cNvPicPr>
          <p:nvPr/>
        </p:nvPicPr>
        <p:blipFill>
          <a:blip r:embed="rId17" cstate="print"/>
          <a:srcRect/>
          <a:stretch>
            <a:fillRect/>
          </a:stretch>
        </p:blipFill>
        <p:spPr bwMode="auto">
          <a:xfrm>
            <a:off x="0" y="6464300"/>
            <a:ext cx="395288" cy="393700"/>
          </a:xfrm>
          <a:prstGeom prst="rect">
            <a:avLst/>
          </a:prstGeom>
          <a:noFill/>
          <a:ln w="9525">
            <a:noFill/>
            <a:miter lim="800000"/>
            <a:headEnd/>
            <a:tailEnd/>
          </a:ln>
        </p:spPr>
      </p:pic>
      <p:sp>
        <p:nvSpPr>
          <p:cNvPr id="32" name="Sottotitolo 2"/>
          <p:cNvSpPr txBox="1">
            <a:spLocks/>
          </p:cNvSpPr>
          <p:nvPr/>
        </p:nvSpPr>
        <p:spPr>
          <a:xfrm>
            <a:off x="1187450" y="6381750"/>
            <a:ext cx="6400800" cy="476250"/>
          </a:xfrm>
          <a:prstGeom prst="rect">
            <a:avLst/>
          </a:prstGeom>
        </p:spPr>
        <p:txBody>
          <a:bodyPr>
            <a:normAutofit/>
          </a:bodyPr>
          <a:lstStyle/>
          <a:p>
            <a:pPr algn="ctr" fontAlgn="auto">
              <a:spcBef>
                <a:spcPts val="0"/>
              </a:spcBef>
              <a:spcAft>
                <a:spcPts val="0"/>
              </a:spcAft>
              <a:buFont typeface="Arial" pitchFamily="34" charset="0"/>
              <a:buNone/>
              <a:defRPr/>
            </a:pPr>
            <a:r>
              <a:rPr lang="en-US" sz="1200" b="1" dirty="0">
                <a:solidFill>
                  <a:schemeClr val="tx1">
                    <a:tint val="75000"/>
                  </a:schemeClr>
                </a:solidFill>
                <a:latin typeface="Arial" pitchFamily="34" charset="0"/>
                <a:cs typeface="Arial" pitchFamily="34" charset="0"/>
              </a:rPr>
              <a:t>Civil Defense in the 21</a:t>
            </a:r>
            <a:r>
              <a:rPr lang="en-US" sz="1200" b="1" baseline="30000" dirty="0">
                <a:solidFill>
                  <a:schemeClr val="tx1">
                    <a:tint val="75000"/>
                  </a:schemeClr>
                </a:solidFill>
                <a:latin typeface="Arial" pitchFamily="34" charset="0"/>
                <a:cs typeface="Arial" pitchFamily="34" charset="0"/>
              </a:rPr>
              <a:t>st </a:t>
            </a:r>
            <a:r>
              <a:rPr lang="en-US" sz="1200" b="1" dirty="0">
                <a:solidFill>
                  <a:schemeClr val="tx1">
                    <a:tint val="75000"/>
                  </a:schemeClr>
                </a:solidFill>
                <a:latin typeface="Arial" pitchFamily="34" charset="0"/>
                <a:cs typeface="Arial" pitchFamily="34" charset="0"/>
              </a:rPr>
              <a:t>Century - </a:t>
            </a:r>
            <a:r>
              <a:rPr lang="it-IT" sz="1200" dirty="0">
                <a:solidFill>
                  <a:schemeClr val="tx1">
                    <a:tint val="75000"/>
                  </a:schemeClr>
                </a:solidFill>
                <a:latin typeface="Arial" pitchFamily="34" charset="0"/>
                <a:cs typeface="Arial" pitchFamily="34" charset="0"/>
              </a:rPr>
              <a:t>Zagabria  15 set. 2011</a:t>
            </a:r>
          </a:p>
          <a:p>
            <a:pPr algn="ctr" fontAlgn="auto">
              <a:spcAft>
                <a:spcPts val="0"/>
              </a:spcAft>
              <a:buFont typeface="Arial" pitchFamily="34" charset="0"/>
              <a:buNone/>
              <a:defRPr/>
            </a:pPr>
            <a:r>
              <a:rPr lang="it-IT" sz="1200" b="1" dirty="0" err="1" smtClean="0">
                <a:solidFill>
                  <a:schemeClr val="tx1">
                    <a:tint val="75000"/>
                  </a:schemeClr>
                </a:solidFill>
                <a:latin typeface="Arial" pitchFamily="34" charset="0"/>
                <a:cs typeface="Arial" pitchFamily="34" charset="0"/>
              </a:rPr>
              <a:t>Italian</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Istitute</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of</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Resilience</a:t>
            </a:r>
            <a:r>
              <a:rPr lang="it-IT" sz="1200" b="1" dirty="0" smtClean="0">
                <a:solidFill>
                  <a:schemeClr val="tx1">
                    <a:tint val="75000"/>
                  </a:schemeClr>
                </a:solidFill>
                <a:latin typeface="Arial" pitchFamily="34" charset="0"/>
                <a:cs typeface="Arial" pitchFamily="34" charset="0"/>
              </a:rPr>
              <a:t> </a:t>
            </a:r>
            <a:r>
              <a:rPr lang="it-IT" sz="1200" dirty="0" smtClean="0">
                <a:solidFill>
                  <a:schemeClr val="tx1">
                    <a:tint val="75000"/>
                  </a:schemeClr>
                </a:solidFill>
                <a:latin typeface="Arial" pitchFamily="34" charset="0"/>
                <a:cs typeface="Arial" pitchFamily="34" charset="0"/>
              </a:rPr>
              <a:t>–</a:t>
            </a:r>
            <a:r>
              <a:rPr lang="it-IT" sz="1200" i="1" dirty="0" smtClean="0">
                <a:solidFill>
                  <a:schemeClr val="tx1">
                    <a:tint val="75000"/>
                  </a:schemeClr>
                </a:solidFill>
                <a:latin typeface="Arial" pitchFamily="34" charset="0"/>
                <a:cs typeface="Arial" pitchFamily="34" charset="0"/>
              </a:rPr>
              <a:t> The </a:t>
            </a:r>
            <a:r>
              <a:rPr lang="it-IT" sz="1200" i="1" dirty="0" err="1" smtClean="0">
                <a:solidFill>
                  <a:schemeClr val="tx1">
                    <a:tint val="75000"/>
                  </a:schemeClr>
                </a:solidFill>
                <a:latin typeface="Arial" pitchFamily="34" charset="0"/>
                <a:cs typeface="Arial" pitchFamily="34" charset="0"/>
              </a:rPr>
              <a:t>Civil</a:t>
            </a:r>
            <a:r>
              <a:rPr lang="it-IT" sz="1200" i="1" dirty="0" smtClean="0">
                <a:solidFill>
                  <a:schemeClr val="tx1">
                    <a:tint val="75000"/>
                  </a:schemeClr>
                </a:solidFill>
                <a:latin typeface="Arial" pitchFamily="34" charset="0"/>
                <a:cs typeface="Arial" pitchFamily="34" charset="0"/>
              </a:rPr>
              <a:t> </a:t>
            </a:r>
            <a:r>
              <a:rPr lang="it-IT" sz="1200" i="1" dirty="0" err="1" smtClean="0">
                <a:solidFill>
                  <a:schemeClr val="tx1">
                    <a:tint val="75000"/>
                  </a:schemeClr>
                </a:solidFill>
                <a:latin typeface="Arial" pitchFamily="34" charset="0"/>
                <a:cs typeface="Arial" pitchFamily="34" charset="0"/>
              </a:rPr>
              <a:t>Protection</a:t>
            </a:r>
            <a:r>
              <a:rPr lang="it-IT" sz="1200" i="1" dirty="0" smtClean="0">
                <a:solidFill>
                  <a:schemeClr val="tx1">
                    <a:tint val="75000"/>
                  </a:schemeClr>
                </a:solidFill>
                <a:latin typeface="Arial" pitchFamily="34" charset="0"/>
                <a:cs typeface="Arial" pitchFamily="34" charset="0"/>
              </a:rPr>
              <a:t> In Italy: </a:t>
            </a:r>
            <a:r>
              <a:rPr lang="it-IT" sz="1200" dirty="0" err="1">
                <a:latin typeface="Arial" pitchFamily="34" charset="0"/>
                <a:cs typeface="Arial" pitchFamily="34" charset="0"/>
              </a:rPr>
              <a:t>an</a:t>
            </a:r>
            <a:r>
              <a:rPr lang="it-IT" sz="1200" dirty="0">
                <a:latin typeface="Arial" pitchFamily="34" charset="0"/>
                <a:cs typeface="Arial" pitchFamily="34" charset="0"/>
              </a:rPr>
              <a:t> </a:t>
            </a:r>
            <a:r>
              <a:rPr lang="it-IT" sz="1200" dirty="0" err="1">
                <a:latin typeface="Arial" pitchFamily="34" charset="0"/>
                <a:cs typeface="Arial" pitchFamily="34" charset="0"/>
              </a:rPr>
              <a:t>integrated</a:t>
            </a:r>
            <a:r>
              <a:rPr lang="it-IT" sz="1200" dirty="0">
                <a:latin typeface="Arial" pitchFamily="34" charset="0"/>
                <a:cs typeface="Arial" pitchFamily="34" charset="0"/>
              </a:rPr>
              <a:t> system</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dissolve">
                                      <p:cBhvr>
                                        <p:cTn id="20" dur="500"/>
                                        <p:tgtEl>
                                          <p:spTgt spid="37"/>
                                        </p:tgtEl>
                                      </p:cBhvr>
                                    </p:animEffect>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par>
                                <p:cTn id="30" presetID="9"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par>
                                <p:cTn id="33" presetID="9"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500"/>
                                        <p:tgtEl>
                                          <p:spTgt spid="22"/>
                                        </p:tgtEl>
                                      </p:cBhvr>
                                    </p:animEffect>
                                  </p:childTnLst>
                                </p:cTn>
                              </p:par>
                              <p:par>
                                <p:cTn id="36" presetID="9"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par>
                                <p:cTn id="39" presetID="9"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dissolve">
                                      <p:cBhvr>
                                        <p:cTn id="41" dur="500"/>
                                        <p:tgtEl>
                                          <p:spTgt spid="24"/>
                                        </p:tgtEl>
                                      </p:cBhvr>
                                    </p:animEffect>
                                  </p:childTnLst>
                                </p:cTn>
                              </p:par>
                              <p:par>
                                <p:cTn id="42" presetID="9"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dissolve">
                                      <p:cBhvr>
                                        <p:cTn id="44" dur="500"/>
                                        <p:tgtEl>
                                          <p:spTgt spid="27"/>
                                        </p:tgtEl>
                                      </p:cBhvr>
                                    </p:animEffect>
                                  </p:childTnLst>
                                </p:cTn>
                              </p:par>
                              <p:par>
                                <p:cTn id="45" presetID="9"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dissolve">
                                      <p:cBhvr>
                                        <p:cTn id="52" dur="500"/>
                                        <p:tgtEl>
                                          <p:spTgt spid="28"/>
                                        </p:tgtEl>
                                      </p:cBhvr>
                                    </p:animEffect>
                                  </p:childTnLst>
                                </p:cTn>
                              </p:par>
                            </p:childTnLst>
                          </p:cTn>
                        </p:par>
                        <p:par>
                          <p:cTn id="53" fill="hold">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dissolv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dissolve">
                                      <p:cBhvr>
                                        <p:cTn id="61" dur="500"/>
                                        <p:tgtEl>
                                          <p:spTgt spid="31"/>
                                        </p:tgtEl>
                                      </p:cBhvr>
                                    </p:animEffect>
                                  </p:childTnLst>
                                </p:cTn>
                              </p:par>
                            </p:childTnLst>
                          </p:cTn>
                        </p:par>
                        <p:par>
                          <p:cTn id="62" fill="hold">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dissolve">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dissolve">
                                      <p:cBhvr>
                                        <p:cTn id="70" dur="500"/>
                                        <p:tgtEl>
                                          <p:spTgt spid="29"/>
                                        </p:tgtEl>
                                      </p:cBhvr>
                                    </p:animEffect>
                                  </p:childTnLst>
                                </p:cTn>
                              </p:par>
                            </p:childTnLst>
                          </p:cTn>
                        </p:par>
                        <p:par>
                          <p:cTn id="71" fill="hold">
                            <p:stCondLst>
                              <p:cond delay="500"/>
                            </p:stCondLst>
                            <p:childTnLst>
                              <p:par>
                                <p:cTn id="72" presetID="9" presetClass="entr" presetSubtype="0"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dissolve">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dissolve">
                                      <p:cBhvr>
                                        <p:cTn id="84" dur="500"/>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dissolve">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35" grpId="0" animBg="1"/>
      <p:bldP spid="36" grpId="0" animBg="1"/>
      <p:bldP spid="37" grpId="0" animBg="1"/>
      <p:bldP spid="33" grpId="0" animBg="1"/>
      <p:bldP spid="34"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e 32"/>
          <p:cNvSpPr/>
          <p:nvPr/>
        </p:nvSpPr>
        <p:spPr bwMode="auto">
          <a:xfrm>
            <a:off x="1643042" y="535773"/>
            <a:ext cx="5857916" cy="5786454"/>
          </a:xfrm>
          <a:prstGeom prst="ellipse">
            <a:avLst/>
          </a:prstGeom>
          <a:gradFill flip="none" rotWithShape="1">
            <a:gsLst>
              <a:gs pos="50000">
                <a:srgbClr val="0070C0"/>
              </a:gs>
              <a:gs pos="100000">
                <a:schemeClr val="accent6">
                  <a:lumMod val="20000"/>
                  <a:lumOff val="80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a:defRPr/>
            </a:pPr>
            <a:endParaRPr lang="en-GB" sz="3200" b="1">
              <a:solidFill>
                <a:srgbClr val="FFFF00"/>
              </a:solidFill>
              <a:effectLst>
                <a:outerShdw blurRad="38100" dist="38100" dir="2700000" algn="tl">
                  <a:srgbClr val="000000">
                    <a:alpha val="43137"/>
                  </a:srgbClr>
                </a:outerShdw>
              </a:effectLst>
              <a:latin typeface="Comic Sans MS" pitchFamily="66" charset="0"/>
              <a:cs typeface="+mn-cs"/>
            </a:endParaRPr>
          </a:p>
        </p:txBody>
      </p:sp>
      <p:sp>
        <p:nvSpPr>
          <p:cNvPr id="25" name="CasellaDiTesto 24"/>
          <p:cNvSpPr txBox="1"/>
          <p:nvPr/>
        </p:nvSpPr>
        <p:spPr>
          <a:xfrm>
            <a:off x="0" y="5780088"/>
            <a:ext cx="3175000" cy="1077912"/>
          </a:xfrm>
          <a:prstGeom prst="rect">
            <a:avLst/>
          </a:prstGeom>
          <a:noFill/>
          <a:effectLst>
            <a:outerShdw blurRad="50800" dist="50800" dir="2700000" algn="tl" rotWithShape="0">
              <a:prstClr val="black">
                <a:alpha val="70000"/>
              </a:prstClr>
            </a:outerShdw>
          </a:effectLst>
        </p:spPr>
        <p:txBody>
          <a:bodyPr wrap="none">
            <a:spAutoFit/>
          </a:bodyPr>
          <a:lstStyle/>
          <a:p>
            <a:pPr>
              <a:defRPr/>
            </a:pPr>
            <a:r>
              <a:rPr lang="en-GB" sz="3200" b="1" dirty="0">
                <a:solidFill>
                  <a:srgbClr val="FFC000"/>
                </a:solidFill>
                <a:latin typeface="Comic Sans MS" pitchFamily="66" charset="0"/>
                <a:cs typeface="+mn-cs"/>
              </a:rPr>
              <a:t>Emergency</a:t>
            </a:r>
          </a:p>
          <a:p>
            <a:pPr>
              <a:defRPr/>
            </a:pPr>
            <a:r>
              <a:rPr lang="en-GB" sz="3200" b="1" dirty="0">
                <a:solidFill>
                  <a:srgbClr val="FFC000"/>
                </a:solidFill>
                <a:latin typeface="Comic Sans MS" pitchFamily="66" charset="0"/>
                <a:cs typeface="+mn-cs"/>
              </a:rPr>
              <a:t>communications</a:t>
            </a:r>
          </a:p>
        </p:txBody>
      </p:sp>
      <p:sp>
        <p:nvSpPr>
          <p:cNvPr id="12" name="CasellaDiTesto 11"/>
          <p:cNvSpPr txBox="1"/>
          <p:nvPr/>
        </p:nvSpPr>
        <p:spPr>
          <a:xfrm>
            <a:off x="7513638" y="2644775"/>
            <a:ext cx="1630362" cy="1568450"/>
          </a:xfrm>
          <a:prstGeom prst="rect">
            <a:avLst/>
          </a:prstGeom>
          <a:noFill/>
          <a:effectLst>
            <a:outerShdw blurRad="50800" dist="50800" dir="2700000" algn="tl" rotWithShape="0">
              <a:prstClr val="black">
                <a:alpha val="70000"/>
              </a:prstClr>
            </a:outerShdw>
          </a:effectLst>
        </p:spPr>
        <p:txBody>
          <a:bodyPr wrap="none">
            <a:spAutoFit/>
          </a:bodyPr>
          <a:lstStyle/>
          <a:p>
            <a:pPr algn="r">
              <a:defRPr/>
            </a:pPr>
            <a:r>
              <a:rPr lang="en-GB" sz="3200" b="1" dirty="0">
                <a:solidFill>
                  <a:srgbClr val="FFC000"/>
                </a:solidFill>
                <a:latin typeface="Comic Sans MS" pitchFamily="66" charset="0"/>
                <a:cs typeface="+mn-cs"/>
              </a:rPr>
              <a:t>Search</a:t>
            </a:r>
          </a:p>
          <a:p>
            <a:pPr algn="r">
              <a:defRPr/>
            </a:pPr>
            <a:r>
              <a:rPr lang="en-GB" sz="3200" b="1" dirty="0">
                <a:solidFill>
                  <a:srgbClr val="FFC000"/>
                </a:solidFill>
                <a:latin typeface="Comic Sans MS" pitchFamily="66" charset="0"/>
                <a:cs typeface="+mn-cs"/>
              </a:rPr>
              <a:t>and</a:t>
            </a:r>
          </a:p>
          <a:p>
            <a:pPr algn="r">
              <a:defRPr/>
            </a:pPr>
            <a:r>
              <a:rPr lang="en-GB" sz="3200" b="1" dirty="0">
                <a:solidFill>
                  <a:srgbClr val="FFC000"/>
                </a:solidFill>
                <a:latin typeface="Comic Sans MS" pitchFamily="66" charset="0"/>
                <a:cs typeface="+mn-cs"/>
              </a:rPr>
              <a:t>rescue</a:t>
            </a:r>
          </a:p>
        </p:txBody>
      </p:sp>
      <p:sp>
        <p:nvSpPr>
          <p:cNvPr id="13" name="CasellaDiTesto 12"/>
          <p:cNvSpPr txBox="1"/>
          <p:nvPr/>
        </p:nvSpPr>
        <p:spPr>
          <a:xfrm>
            <a:off x="0" y="2630488"/>
            <a:ext cx="2287588" cy="1570037"/>
          </a:xfrm>
          <a:prstGeom prst="rect">
            <a:avLst/>
          </a:prstGeom>
          <a:noFill/>
          <a:effectLst>
            <a:outerShdw blurRad="50800" dist="50800" dir="2700000" algn="tl" rotWithShape="0">
              <a:prstClr val="black">
                <a:alpha val="70000"/>
              </a:prstClr>
            </a:outerShdw>
          </a:effectLst>
        </p:spPr>
        <p:txBody>
          <a:bodyPr wrap="none">
            <a:spAutoFit/>
          </a:bodyPr>
          <a:lstStyle/>
          <a:p>
            <a:pPr>
              <a:defRPr/>
            </a:pPr>
            <a:r>
              <a:rPr lang="en-GB" sz="3200" b="1" dirty="0">
                <a:solidFill>
                  <a:srgbClr val="FFC000"/>
                </a:solidFill>
                <a:latin typeface="Comic Sans MS" pitchFamily="66" charset="0"/>
                <a:cs typeface="+mn-cs"/>
              </a:rPr>
              <a:t>Emergency</a:t>
            </a:r>
          </a:p>
          <a:p>
            <a:pPr>
              <a:defRPr/>
            </a:pPr>
            <a:r>
              <a:rPr lang="en-GB" sz="3200" b="1" dirty="0">
                <a:solidFill>
                  <a:srgbClr val="FFC000"/>
                </a:solidFill>
                <a:latin typeface="Comic Sans MS" pitchFamily="66" charset="0"/>
                <a:cs typeface="+mn-cs"/>
              </a:rPr>
              <a:t>medical</a:t>
            </a:r>
          </a:p>
          <a:p>
            <a:pPr>
              <a:defRPr/>
            </a:pPr>
            <a:r>
              <a:rPr lang="en-GB" sz="3200" b="1" dirty="0">
                <a:solidFill>
                  <a:srgbClr val="FFC000"/>
                </a:solidFill>
                <a:latin typeface="Comic Sans MS" pitchFamily="66" charset="0"/>
                <a:cs typeface="+mn-cs"/>
              </a:rPr>
              <a:t>response</a:t>
            </a:r>
          </a:p>
        </p:txBody>
      </p:sp>
      <p:sp>
        <p:nvSpPr>
          <p:cNvPr id="14" name="CasellaDiTesto 13"/>
          <p:cNvSpPr txBox="1"/>
          <p:nvPr/>
        </p:nvSpPr>
        <p:spPr>
          <a:xfrm>
            <a:off x="6565900" y="5780088"/>
            <a:ext cx="2578100" cy="1077912"/>
          </a:xfrm>
          <a:prstGeom prst="rect">
            <a:avLst/>
          </a:prstGeom>
          <a:noFill/>
          <a:effectLst>
            <a:outerShdw blurRad="50800" dist="50800" dir="2700000" algn="tl" rotWithShape="0">
              <a:prstClr val="black">
                <a:alpha val="70000"/>
              </a:prstClr>
            </a:outerShdw>
          </a:effectLst>
        </p:spPr>
        <p:txBody>
          <a:bodyPr wrap="none">
            <a:spAutoFit/>
          </a:bodyPr>
          <a:lstStyle/>
          <a:p>
            <a:pPr algn="r">
              <a:defRPr/>
            </a:pPr>
            <a:r>
              <a:rPr lang="en-GB" sz="3200" b="1" dirty="0">
                <a:solidFill>
                  <a:srgbClr val="FFC000"/>
                </a:solidFill>
                <a:latin typeface="Comic Sans MS" pitchFamily="66" charset="0"/>
                <a:cs typeface="+mn-cs"/>
              </a:rPr>
              <a:t>Emergency</a:t>
            </a:r>
          </a:p>
          <a:p>
            <a:pPr algn="r">
              <a:defRPr/>
            </a:pPr>
            <a:r>
              <a:rPr lang="en-GB" sz="3200" b="1" dirty="0">
                <a:solidFill>
                  <a:srgbClr val="FFC000"/>
                </a:solidFill>
                <a:latin typeface="Comic Sans MS" pitchFamily="66" charset="0"/>
                <a:cs typeface="+mn-cs"/>
              </a:rPr>
              <a:t>management</a:t>
            </a:r>
          </a:p>
        </p:txBody>
      </p:sp>
      <p:sp>
        <p:nvSpPr>
          <p:cNvPr id="26" name="Rettangolo arrotondato 25"/>
          <p:cNvSpPr/>
          <p:nvPr/>
        </p:nvSpPr>
        <p:spPr bwMode="auto">
          <a:xfrm rot="2701392">
            <a:off x="3157685" y="2014938"/>
            <a:ext cx="2828455" cy="2828902"/>
          </a:xfrm>
          <a:prstGeom prst="roundRect">
            <a:avLst/>
          </a:prstGeom>
          <a:gradFill flip="none" rotWithShape="1">
            <a:gsLst>
              <a:gs pos="50000">
                <a:srgbClr val="FF0000">
                  <a:alpha val="90000"/>
                </a:srgbClr>
              </a:gs>
              <a:gs pos="100000">
                <a:srgbClr val="FFC000"/>
              </a:gs>
            </a:gsLst>
            <a:path path="circle">
              <a:fillToRect l="50000" t="50000" r="50000" b="50000"/>
            </a:path>
            <a:tileRect/>
          </a:gradFill>
          <a:ln w="9525" cap="flat" cmpd="sng" algn="ctr">
            <a:noFill/>
            <a:prstDash val="solid"/>
            <a:round/>
            <a:headEnd type="none" w="med" len="med"/>
            <a:tailEnd type="none" w="med" len="med"/>
          </a:ln>
          <a:effectLst>
            <a:innerShdw blurRad="254000">
              <a:prstClr val="black"/>
            </a:innerShdw>
          </a:effectLst>
        </p:spPr>
        <p:txBody>
          <a:bodyPr/>
          <a:lstStyle/>
          <a:p>
            <a:pPr>
              <a:defRPr/>
            </a:pPr>
            <a:endParaRPr lang="en-GB" sz="3200" b="1">
              <a:solidFill>
                <a:srgbClr val="FFFF00"/>
              </a:solidFill>
              <a:latin typeface="Comic Sans MS" pitchFamily="66" charset="0"/>
              <a:cs typeface="+mn-cs"/>
            </a:endParaRPr>
          </a:p>
        </p:txBody>
      </p:sp>
      <p:sp>
        <p:nvSpPr>
          <p:cNvPr id="4" name="CasellaDiTesto 3"/>
          <p:cNvSpPr txBox="1"/>
          <p:nvPr/>
        </p:nvSpPr>
        <p:spPr>
          <a:xfrm>
            <a:off x="3155950" y="2760663"/>
            <a:ext cx="2813050" cy="1322387"/>
          </a:xfrm>
          <a:prstGeom prst="rect">
            <a:avLst/>
          </a:prstGeom>
          <a:noFill/>
          <a:effectLst>
            <a:outerShdw blurRad="50800" dist="50800" dir="2700000" algn="tl" rotWithShape="0">
              <a:schemeClr val="tx1">
                <a:alpha val="70000"/>
              </a:schemeClr>
            </a:outerShdw>
          </a:effectLst>
        </p:spPr>
        <p:txBody>
          <a:bodyPr wrap="none">
            <a:spAutoFit/>
          </a:bodyPr>
          <a:lstStyle/>
          <a:p>
            <a:pPr algn="ctr">
              <a:defRPr/>
            </a:pPr>
            <a:r>
              <a:rPr lang="en-GB" sz="4000" b="1" dirty="0">
                <a:solidFill>
                  <a:srgbClr val="FFFFFF"/>
                </a:solidFill>
                <a:effectLst>
                  <a:outerShdw blurRad="38100" dist="38100" dir="2700000" algn="tl">
                    <a:srgbClr val="000000">
                      <a:alpha val="43137"/>
                    </a:srgbClr>
                  </a:outerShdw>
                </a:effectLst>
                <a:latin typeface="Comic Sans MS" pitchFamily="66" charset="0"/>
                <a:cs typeface="+mn-cs"/>
              </a:rPr>
              <a:t>Emergency</a:t>
            </a:r>
          </a:p>
          <a:p>
            <a:pPr algn="ctr">
              <a:defRPr/>
            </a:pPr>
            <a:r>
              <a:rPr lang="en-GB" sz="4000" b="1" dirty="0">
                <a:solidFill>
                  <a:srgbClr val="FFFFFF"/>
                </a:solidFill>
                <a:effectLst>
                  <a:outerShdw blurRad="38100" dist="38100" dir="2700000" algn="tl">
                    <a:srgbClr val="000000">
                      <a:alpha val="43137"/>
                    </a:srgbClr>
                  </a:outerShdw>
                </a:effectLst>
                <a:latin typeface="Comic Sans MS" pitchFamily="66" charset="0"/>
                <a:cs typeface="+mn-cs"/>
              </a:rPr>
              <a:t>response</a:t>
            </a:r>
          </a:p>
        </p:txBody>
      </p:sp>
      <p:sp>
        <p:nvSpPr>
          <p:cNvPr id="27" name="Callout con freccia in giù 26"/>
          <p:cNvSpPr/>
          <p:nvPr/>
        </p:nvSpPr>
        <p:spPr bwMode="auto">
          <a:xfrm rot="2644306">
            <a:off x="4779963" y="582613"/>
            <a:ext cx="2689225" cy="2506662"/>
          </a:xfrm>
          <a:prstGeom prst="downArrowCallout">
            <a:avLst/>
          </a:prstGeom>
          <a:gradFill>
            <a:gsLst>
              <a:gs pos="50000">
                <a:srgbClr val="00B050">
                  <a:alpha val="75000"/>
                </a:srgbClr>
              </a:gs>
              <a:gs pos="100000">
                <a:srgbClr val="00FF00">
                  <a:alpha val="60000"/>
                </a:srgbClr>
              </a:gs>
            </a:gsLst>
            <a:lin ang="5400000" scaled="1"/>
          </a:gradFill>
          <a:ln w="9525" cap="flat" cmpd="sng" algn="ctr">
            <a:noFill/>
            <a:prstDash val="solid"/>
            <a:round/>
            <a:headEnd type="none" w="med" len="med"/>
            <a:tailEnd type="none" w="med" len="med"/>
          </a:ln>
          <a:effectLst>
            <a:outerShdw blurRad="50800" dist="50800" dir="2700000" algn="tl" rotWithShape="0">
              <a:prstClr val="black">
                <a:alpha val="70000"/>
              </a:prstClr>
            </a:outerShdw>
          </a:effectLst>
        </p:spPr>
        <p:txBody>
          <a:bodyPr/>
          <a:lstStyle/>
          <a:p>
            <a:pPr algn="ctr">
              <a:defRPr/>
            </a:pPr>
            <a:r>
              <a:rPr lang="en-GB" sz="3200" b="1" dirty="0">
                <a:solidFill>
                  <a:srgbClr val="FFFF00"/>
                </a:solidFill>
                <a:effectLst>
                  <a:outerShdw blurRad="38100" dist="38100" dir="2700000" algn="tl">
                    <a:srgbClr val="000000">
                      <a:alpha val="43137"/>
                    </a:srgbClr>
                  </a:outerShdw>
                </a:effectLst>
                <a:latin typeface="Comic Sans MS" pitchFamily="66" charset="0"/>
                <a:cs typeface="+mn-cs"/>
              </a:rPr>
              <a:t>Resilience of</a:t>
            </a:r>
          </a:p>
          <a:p>
            <a:pPr algn="ctr">
              <a:defRPr/>
            </a:pPr>
            <a:r>
              <a:rPr lang="en-GB" sz="3200" b="1" dirty="0">
                <a:solidFill>
                  <a:srgbClr val="FFFF00"/>
                </a:solidFill>
                <a:effectLst>
                  <a:outerShdw blurRad="38100" dist="38100" dir="2700000" algn="tl">
                    <a:srgbClr val="000000">
                      <a:alpha val="43137"/>
                    </a:srgbClr>
                  </a:outerShdw>
                </a:effectLst>
                <a:latin typeface="Comic Sans MS" pitchFamily="66" charset="0"/>
                <a:cs typeface="+mn-cs"/>
              </a:rPr>
              <a:t>emergency response</a:t>
            </a:r>
          </a:p>
        </p:txBody>
      </p:sp>
      <p:sp>
        <p:nvSpPr>
          <p:cNvPr id="28" name="Callout con freccia in giù 27"/>
          <p:cNvSpPr/>
          <p:nvPr/>
        </p:nvSpPr>
        <p:spPr bwMode="auto">
          <a:xfrm rot="8101625">
            <a:off x="4822825" y="3649663"/>
            <a:ext cx="2874963" cy="2506662"/>
          </a:xfrm>
          <a:prstGeom prst="downArrowCallout">
            <a:avLst/>
          </a:prstGeom>
          <a:gradFill flip="none" rotWithShape="1">
            <a:gsLst>
              <a:gs pos="50000">
                <a:srgbClr val="FF6600">
                  <a:alpha val="75000"/>
                </a:srgbClr>
              </a:gs>
              <a:gs pos="100000">
                <a:srgbClr val="FFC000">
                  <a:alpha val="60000"/>
                </a:srgbClr>
              </a:gs>
            </a:gsLst>
            <a:lin ang="5400000" scaled="1"/>
            <a:tileRect/>
          </a:gradFill>
          <a:ln w="9525" cap="flat" cmpd="sng" algn="ctr">
            <a:noFill/>
            <a:prstDash val="solid"/>
            <a:round/>
            <a:headEnd type="none" w="med" len="med"/>
            <a:tailEnd type="none" w="med" len="med"/>
          </a:ln>
          <a:effectLst>
            <a:outerShdw blurRad="50800" dist="190500" dir="2700000" algn="tl" rotWithShape="0">
              <a:prstClr val="black">
                <a:alpha val="70000"/>
              </a:prstClr>
            </a:outerShdw>
          </a:effectLst>
        </p:spPr>
        <p:txBody>
          <a:bodyPr/>
          <a:lstStyle/>
          <a:p>
            <a:pPr algn="ctr">
              <a:defRPr/>
            </a:pPr>
            <a:endParaRPr lang="en-GB" sz="3200" b="1" dirty="0">
              <a:solidFill>
                <a:srgbClr val="FFFF00"/>
              </a:solidFill>
              <a:effectLst>
                <a:outerShdw blurRad="38100" dist="38100" dir="2700000" algn="tl">
                  <a:srgbClr val="000000">
                    <a:alpha val="43137"/>
                  </a:srgbClr>
                </a:outerShdw>
              </a:effectLst>
              <a:latin typeface="Comic Sans MS" pitchFamily="66" charset="0"/>
              <a:cs typeface="+mn-cs"/>
            </a:endParaRPr>
          </a:p>
        </p:txBody>
      </p:sp>
      <p:sp>
        <p:nvSpPr>
          <p:cNvPr id="29" name="Callout con freccia in giù 28"/>
          <p:cNvSpPr/>
          <p:nvPr/>
        </p:nvSpPr>
        <p:spPr bwMode="auto">
          <a:xfrm rot="18925506">
            <a:off x="1674813" y="623888"/>
            <a:ext cx="2690812" cy="2508250"/>
          </a:xfrm>
          <a:prstGeom prst="downArrowCallout">
            <a:avLst/>
          </a:prstGeom>
          <a:gradFill>
            <a:gsLst>
              <a:gs pos="50000">
                <a:srgbClr val="7030A0">
                  <a:alpha val="75000"/>
                </a:srgbClr>
              </a:gs>
              <a:gs pos="100000">
                <a:srgbClr val="CC99FF">
                  <a:alpha val="60000"/>
                </a:srgbClr>
              </a:gs>
            </a:gsLst>
            <a:lin ang="5400000" scaled="1"/>
          </a:gradFill>
          <a:ln w="9525" cap="flat" cmpd="sng" algn="ctr">
            <a:noFill/>
            <a:prstDash val="solid"/>
            <a:round/>
            <a:headEnd type="none" w="med" len="med"/>
            <a:tailEnd type="none" w="med" len="med"/>
          </a:ln>
          <a:effectLst>
            <a:outerShdw blurRad="50800" dist="50800" dir="2700000" algn="tl" rotWithShape="0">
              <a:prstClr val="black">
                <a:alpha val="70000"/>
              </a:prstClr>
            </a:outerShdw>
          </a:effectLst>
        </p:spPr>
        <p:txBody>
          <a:bodyPr/>
          <a:lstStyle/>
          <a:p>
            <a:pPr algn="ctr">
              <a:defRPr/>
            </a:pPr>
            <a:r>
              <a:rPr lang="en-GB" sz="3200" b="1" dirty="0">
                <a:solidFill>
                  <a:srgbClr val="FFFF00"/>
                </a:solidFill>
                <a:effectLst>
                  <a:outerShdw blurRad="38100" dist="38100" dir="2700000" algn="tl">
                    <a:srgbClr val="000000">
                      <a:alpha val="43137"/>
                    </a:srgbClr>
                  </a:outerShdw>
                </a:effectLst>
                <a:latin typeface="Comic Sans MS" pitchFamily="66" charset="0"/>
                <a:cs typeface="+mn-cs"/>
              </a:rPr>
              <a:t>Resilience</a:t>
            </a:r>
          </a:p>
          <a:p>
            <a:pPr algn="ctr">
              <a:defRPr/>
            </a:pPr>
            <a:r>
              <a:rPr lang="en-GB" sz="3200" b="1" dirty="0">
                <a:solidFill>
                  <a:srgbClr val="FFFF00"/>
                </a:solidFill>
                <a:effectLst>
                  <a:outerShdw blurRad="38100" dist="38100" dir="2700000" algn="tl">
                    <a:srgbClr val="000000">
                      <a:alpha val="43137"/>
                    </a:srgbClr>
                  </a:outerShdw>
                </a:effectLst>
                <a:latin typeface="Comic Sans MS" pitchFamily="66" charset="0"/>
                <a:cs typeface="+mn-cs"/>
              </a:rPr>
              <a:t>of people</a:t>
            </a:r>
          </a:p>
          <a:p>
            <a:pPr algn="ctr">
              <a:defRPr/>
            </a:pPr>
            <a:r>
              <a:rPr lang="en-GB" sz="3200" b="1" dirty="0">
                <a:solidFill>
                  <a:srgbClr val="FFFF00"/>
                </a:solidFill>
                <a:effectLst>
                  <a:outerShdw blurRad="38100" dist="38100" dir="2700000" algn="tl">
                    <a:srgbClr val="000000">
                      <a:alpha val="43137"/>
                    </a:srgbClr>
                  </a:outerShdw>
                </a:effectLst>
                <a:latin typeface="Comic Sans MS" pitchFamily="66" charset="0"/>
                <a:cs typeface="+mn-cs"/>
              </a:rPr>
              <a:t>and society</a:t>
            </a:r>
          </a:p>
        </p:txBody>
      </p:sp>
      <p:sp>
        <p:nvSpPr>
          <p:cNvPr id="30" name="Callout con freccia in giù 29"/>
          <p:cNvSpPr/>
          <p:nvPr/>
        </p:nvSpPr>
        <p:spPr bwMode="auto">
          <a:xfrm rot="13540824">
            <a:off x="1605756" y="3656807"/>
            <a:ext cx="2689225" cy="2506662"/>
          </a:xfrm>
          <a:prstGeom prst="downArrowCallout">
            <a:avLst/>
          </a:prstGeom>
          <a:gradFill flip="none" rotWithShape="1">
            <a:gsLst>
              <a:gs pos="50000">
                <a:srgbClr val="CC9900">
                  <a:alpha val="60000"/>
                </a:srgbClr>
              </a:gs>
              <a:gs pos="100000">
                <a:srgbClr val="663300">
                  <a:alpha val="75000"/>
                </a:srgbClr>
              </a:gs>
            </a:gsLst>
            <a:lin ang="16200000" scaled="1"/>
            <a:tileRect/>
          </a:gradFill>
          <a:ln w="9525" cap="flat" cmpd="sng" algn="ctr">
            <a:noFill/>
            <a:prstDash val="solid"/>
            <a:round/>
            <a:headEnd type="none" w="med" len="med"/>
            <a:tailEnd type="none" w="med" len="med"/>
          </a:ln>
          <a:effectLst>
            <a:outerShdw blurRad="50800" dist="190500" dir="2700000" algn="tl" rotWithShape="0">
              <a:prstClr val="black">
                <a:alpha val="70000"/>
              </a:prstClr>
            </a:outerShdw>
          </a:effectLst>
        </p:spPr>
        <p:txBody>
          <a:bodyPr/>
          <a:lstStyle/>
          <a:p>
            <a:pPr algn="ctr">
              <a:defRPr/>
            </a:pPr>
            <a:endParaRPr lang="en-GB" sz="3200" b="1" dirty="0">
              <a:solidFill>
                <a:srgbClr val="FFFF00"/>
              </a:solidFill>
              <a:effectLst>
                <a:outerShdw blurRad="38100" dist="38100" dir="2700000" algn="tl">
                  <a:srgbClr val="000000">
                    <a:alpha val="43137"/>
                  </a:srgbClr>
                </a:outerShdw>
              </a:effectLst>
              <a:latin typeface="Comic Sans MS" pitchFamily="66" charset="0"/>
              <a:cs typeface="+mn-cs"/>
            </a:endParaRPr>
          </a:p>
        </p:txBody>
      </p:sp>
      <p:sp>
        <p:nvSpPr>
          <p:cNvPr id="31" name="CasellaDiTesto 30"/>
          <p:cNvSpPr txBox="1"/>
          <p:nvPr/>
        </p:nvSpPr>
        <p:spPr>
          <a:xfrm rot="2691699">
            <a:off x="1341438" y="4425950"/>
            <a:ext cx="2663825" cy="1570038"/>
          </a:xfrm>
          <a:prstGeom prst="rect">
            <a:avLst/>
          </a:prstGeom>
          <a:noFill/>
          <a:effectLst>
            <a:outerShdw blurRad="50800" dist="50800" dir="2700000" algn="tl" rotWithShape="0">
              <a:prstClr val="black">
                <a:alpha val="70000"/>
              </a:prstClr>
            </a:outerShdw>
          </a:effectLst>
        </p:spPr>
        <p:txBody>
          <a:bodyPr wrap="none">
            <a:spAutoFit/>
          </a:bodyPr>
          <a:lstStyle/>
          <a:p>
            <a:pPr algn="ctr">
              <a:defRPr/>
            </a:pPr>
            <a:r>
              <a:rPr lang="en-GB" sz="3200" b="1" dirty="0">
                <a:solidFill>
                  <a:srgbClr val="FFFF00"/>
                </a:solidFill>
                <a:effectLst>
                  <a:outerShdw blurRad="38100" dist="38100" dir="2700000" algn="tl">
                    <a:srgbClr val="000000">
                      <a:alpha val="43137"/>
                    </a:srgbClr>
                  </a:outerShdw>
                </a:effectLst>
                <a:latin typeface="Comic Sans MS" pitchFamily="66" charset="0"/>
                <a:cs typeface="+mn-cs"/>
              </a:rPr>
              <a:t>Vulnerability</a:t>
            </a:r>
          </a:p>
          <a:p>
            <a:pPr algn="ctr">
              <a:defRPr/>
            </a:pPr>
            <a:r>
              <a:rPr lang="en-GB" sz="3200" b="1" dirty="0">
                <a:solidFill>
                  <a:srgbClr val="FFFF00"/>
                </a:solidFill>
                <a:effectLst>
                  <a:outerShdw blurRad="38100" dist="38100" dir="2700000" algn="tl">
                    <a:srgbClr val="000000">
                      <a:alpha val="43137"/>
                    </a:srgbClr>
                  </a:outerShdw>
                </a:effectLst>
                <a:latin typeface="Comic Sans MS" pitchFamily="66" charset="0"/>
                <a:cs typeface="+mn-cs"/>
              </a:rPr>
              <a:t>of people</a:t>
            </a:r>
          </a:p>
          <a:p>
            <a:pPr algn="ctr">
              <a:defRPr/>
            </a:pPr>
            <a:r>
              <a:rPr lang="en-GB" sz="3200" b="1" dirty="0">
                <a:solidFill>
                  <a:srgbClr val="FFFF00"/>
                </a:solidFill>
                <a:effectLst>
                  <a:outerShdw blurRad="38100" dist="38100" dir="2700000" algn="tl">
                    <a:srgbClr val="000000">
                      <a:alpha val="43137"/>
                    </a:srgbClr>
                  </a:outerShdw>
                </a:effectLst>
                <a:latin typeface="Comic Sans MS" pitchFamily="66" charset="0"/>
                <a:cs typeface="+mn-cs"/>
              </a:rPr>
              <a:t>and society</a:t>
            </a:r>
          </a:p>
        </p:txBody>
      </p:sp>
      <p:sp>
        <p:nvSpPr>
          <p:cNvPr id="32" name="CasellaDiTesto 31"/>
          <p:cNvSpPr txBox="1"/>
          <p:nvPr/>
        </p:nvSpPr>
        <p:spPr>
          <a:xfrm rot="18906900">
            <a:off x="5143500" y="4454525"/>
            <a:ext cx="2863850" cy="1570038"/>
          </a:xfrm>
          <a:prstGeom prst="rect">
            <a:avLst/>
          </a:prstGeom>
          <a:noFill/>
          <a:effectLst>
            <a:outerShdw blurRad="50800" dist="50800" dir="2700000" algn="tl" rotWithShape="0">
              <a:prstClr val="black">
                <a:alpha val="70000"/>
              </a:prstClr>
            </a:outerShdw>
          </a:effectLst>
        </p:spPr>
        <p:txBody>
          <a:bodyPr wrap="none">
            <a:spAutoFit/>
          </a:bodyPr>
          <a:lstStyle/>
          <a:p>
            <a:pPr algn="ctr">
              <a:defRPr/>
            </a:pPr>
            <a:r>
              <a:rPr lang="en-GB" sz="3200" b="1" dirty="0">
                <a:solidFill>
                  <a:srgbClr val="FFFF00"/>
                </a:solidFill>
                <a:effectLst>
                  <a:outerShdw blurRad="38100" dist="38100" dir="2700000" algn="tl">
                    <a:srgbClr val="000000">
                      <a:alpha val="43137"/>
                    </a:srgbClr>
                  </a:outerShdw>
                </a:effectLst>
                <a:latin typeface="Comic Sans MS" pitchFamily="66" charset="0"/>
                <a:cs typeface="+mn-cs"/>
              </a:rPr>
              <a:t>Vulnerability</a:t>
            </a:r>
          </a:p>
          <a:p>
            <a:pPr algn="ctr">
              <a:defRPr/>
            </a:pPr>
            <a:r>
              <a:rPr lang="en-GB" sz="3200" b="1" dirty="0">
                <a:solidFill>
                  <a:srgbClr val="FFFF00"/>
                </a:solidFill>
                <a:effectLst>
                  <a:outerShdw blurRad="38100" dist="38100" dir="2700000" algn="tl">
                    <a:srgbClr val="000000">
                      <a:alpha val="43137"/>
                    </a:srgbClr>
                  </a:outerShdw>
                </a:effectLst>
                <a:latin typeface="Comic Sans MS" pitchFamily="66" charset="0"/>
                <a:cs typeface="+mn-cs"/>
              </a:rPr>
              <a:t>of emergency</a:t>
            </a:r>
          </a:p>
          <a:p>
            <a:pPr algn="ctr">
              <a:defRPr/>
            </a:pPr>
            <a:r>
              <a:rPr lang="en-GB" sz="3200" b="1" dirty="0">
                <a:solidFill>
                  <a:srgbClr val="FFFF00"/>
                </a:solidFill>
                <a:effectLst>
                  <a:outerShdw blurRad="38100" dist="38100" dir="2700000" algn="tl">
                    <a:srgbClr val="000000">
                      <a:alpha val="43137"/>
                    </a:srgbClr>
                  </a:outerShdw>
                </a:effectLst>
                <a:latin typeface="Comic Sans MS" pitchFamily="66" charset="0"/>
                <a:cs typeface="+mn-cs"/>
              </a:rPr>
              <a:t>response</a:t>
            </a:r>
          </a:p>
        </p:txBody>
      </p:sp>
      <p:sp>
        <p:nvSpPr>
          <p:cNvPr id="34" name="CasellaDiTesto 33"/>
          <p:cNvSpPr txBox="1"/>
          <p:nvPr/>
        </p:nvSpPr>
        <p:spPr>
          <a:xfrm>
            <a:off x="0" y="0"/>
            <a:ext cx="1555750" cy="1077913"/>
          </a:xfrm>
          <a:prstGeom prst="rect">
            <a:avLst/>
          </a:prstGeom>
          <a:noFill/>
          <a:effectLst>
            <a:outerShdw blurRad="50800" dist="50800" dir="2700000" algn="tl" rotWithShape="0">
              <a:prstClr val="black">
                <a:alpha val="70000"/>
              </a:prstClr>
            </a:outerShdw>
          </a:effectLst>
        </p:spPr>
        <p:txBody>
          <a:bodyPr wrap="none">
            <a:spAutoFit/>
          </a:bodyPr>
          <a:lstStyle/>
          <a:p>
            <a:pPr>
              <a:defRPr/>
            </a:pPr>
            <a:r>
              <a:rPr lang="en-GB" sz="3200" b="1" dirty="0">
                <a:solidFill>
                  <a:srgbClr val="FFC000"/>
                </a:solidFill>
                <a:effectLst>
                  <a:outerShdw blurRad="38100" dist="38100" dir="2700000" algn="tl">
                    <a:srgbClr val="000000">
                      <a:alpha val="43137"/>
                    </a:srgbClr>
                  </a:outerShdw>
                </a:effectLst>
                <a:latin typeface="Comic Sans MS" pitchFamily="66" charset="0"/>
                <a:cs typeface="+mn-cs"/>
              </a:rPr>
              <a:t>Health</a:t>
            </a:r>
          </a:p>
          <a:p>
            <a:pPr>
              <a:defRPr/>
            </a:pPr>
            <a:r>
              <a:rPr lang="en-GB" sz="3200" b="1" dirty="0">
                <a:solidFill>
                  <a:srgbClr val="FFC000"/>
                </a:solidFill>
                <a:effectLst>
                  <a:outerShdw blurRad="38100" dist="38100" dir="2700000" algn="tl">
                    <a:srgbClr val="000000">
                      <a:alpha val="43137"/>
                    </a:srgbClr>
                  </a:outerShdw>
                </a:effectLst>
                <a:latin typeface="Comic Sans MS" pitchFamily="66" charset="0"/>
                <a:cs typeface="+mn-cs"/>
              </a:rPr>
              <a:t>system</a:t>
            </a:r>
          </a:p>
        </p:txBody>
      </p:sp>
      <p:sp>
        <p:nvSpPr>
          <p:cNvPr id="35" name="CasellaDiTesto 34"/>
          <p:cNvSpPr txBox="1"/>
          <p:nvPr/>
        </p:nvSpPr>
        <p:spPr>
          <a:xfrm>
            <a:off x="6650038" y="0"/>
            <a:ext cx="2493962" cy="1077913"/>
          </a:xfrm>
          <a:prstGeom prst="rect">
            <a:avLst/>
          </a:prstGeom>
          <a:noFill/>
          <a:effectLst>
            <a:outerShdw blurRad="50800" dist="50800" dir="2700000" algn="tl" rotWithShape="0">
              <a:prstClr val="black">
                <a:alpha val="70000"/>
              </a:prstClr>
            </a:outerShdw>
          </a:effectLst>
        </p:spPr>
        <p:txBody>
          <a:bodyPr wrap="none">
            <a:spAutoFit/>
          </a:bodyPr>
          <a:lstStyle/>
          <a:p>
            <a:pPr algn="r">
              <a:defRPr/>
            </a:pPr>
            <a:r>
              <a:rPr lang="en-GB" sz="3200" b="1" dirty="0">
                <a:solidFill>
                  <a:srgbClr val="FFC000"/>
                </a:solidFill>
                <a:effectLst>
                  <a:outerShdw blurRad="38100" dist="38100" dir="2700000" algn="tl">
                    <a:srgbClr val="000000">
                      <a:alpha val="43137"/>
                    </a:srgbClr>
                  </a:outerShdw>
                </a:effectLst>
                <a:latin typeface="Comic Sans MS" pitchFamily="66" charset="0"/>
                <a:cs typeface="+mn-cs"/>
              </a:rPr>
              <a:t>Contingency</a:t>
            </a:r>
          </a:p>
          <a:p>
            <a:pPr algn="r">
              <a:defRPr/>
            </a:pPr>
            <a:r>
              <a:rPr lang="en-GB" sz="3200" b="1" dirty="0">
                <a:solidFill>
                  <a:srgbClr val="FFC000"/>
                </a:solidFill>
                <a:effectLst>
                  <a:outerShdw blurRad="38100" dist="38100" dir="2700000" algn="tl">
                    <a:srgbClr val="000000">
                      <a:alpha val="43137"/>
                    </a:srgbClr>
                  </a:outerShdw>
                </a:effectLst>
                <a:latin typeface="Comic Sans MS" pitchFamily="66" charset="0"/>
                <a:cs typeface="+mn-cs"/>
              </a:rPr>
              <a:t>planning</a:t>
            </a:r>
          </a:p>
        </p:txBody>
      </p:sp>
      <p:sp>
        <p:nvSpPr>
          <p:cNvPr id="17" name="Segnaposto numero diapositiva 16"/>
          <p:cNvSpPr>
            <a:spLocks noGrp="1"/>
          </p:cNvSpPr>
          <p:nvPr>
            <p:ph type="sldNum" sz="quarter" idx="12"/>
          </p:nvPr>
        </p:nvSpPr>
        <p:spPr/>
        <p:txBody>
          <a:bodyPr/>
          <a:lstStyle/>
          <a:p>
            <a:pPr>
              <a:defRPr/>
            </a:pPr>
            <a:fld id="{8868467F-DC81-4EF4-A52B-9B1B6E8CB4E3}" type="slidenum">
              <a:rPr lang="it-IT"/>
              <a:pPr>
                <a:defRPr/>
              </a:pPr>
              <a:t>18</a:t>
            </a:fld>
            <a:endParaRPr lang="it-IT"/>
          </a:p>
        </p:txBody>
      </p:sp>
    </p:spTree>
  </p:cSld>
  <p:clrMapOvr>
    <a:masterClrMapping/>
  </p:clrMapOvr>
  <p:transition>
    <p:sndAc>
      <p:stSnd>
        <p:snd r:embed="rId2" name="click.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AA9E77B6-7767-48F6-BECE-BB3C1A20A296}" type="slidenum">
              <a:rPr lang="it-IT" smtClean="0"/>
              <a:pPr>
                <a:defRPr/>
              </a:pPr>
              <a:t>19</a:t>
            </a:fld>
            <a:endParaRPr lang="it-IT"/>
          </a:p>
        </p:txBody>
      </p:sp>
      <p:sp>
        <p:nvSpPr>
          <p:cNvPr id="5" name="Titolo 1"/>
          <p:cNvSpPr>
            <a:spLocks noGrp="1"/>
          </p:cNvSpPr>
          <p:nvPr>
            <p:ph type="title"/>
          </p:nvPr>
        </p:nvSpPr>
        <p:spPr>
          <a:xfrm>
            <a:off x="467544" y="0"/>
            <a:ext cx="8229600" cy="1143000"/>
          </a:xfrm>
        </p:spPr>
        <p:txBody>
          <a:bodyPr/>
          <a:lstStyle/>
          <a:p>
            <a:r>
              <a:rPr lang="it-IT" dirty="0" err="1" smtClean="0">
                <a:latin typeface="Arial" pitchFamily="34" charset="0"/>
                <a:cs typeface="Arial" pitchFamily="34" charset="0"/>
              </a:rPr>
              <a:t>for</a:t>
            </a:r>
            <a:r>
              <a:rPr lang="it-IT" dirty="0" smtClean="0">
                <a:latin typeface="Arial" pitchFamily="34" charset="0"/>
                <a:cs typeface="Arial" pitchFamily="34" charset="0"/>
              </a:rPr>
              <a:t> </a:t>
            </a:r>
            <a:r>
              <a:rPr lang="it-IT" dirty="0" err="1" smtClean="0">
                <a:latin typeface="Arial" pitchFamily="34" charset="0"/>
                <a:cs typeface="Arial" pitchFamily="34" charset="0"/>
              </a:rPr>
              <a:t>further</a:t>
            </a:r>
            <a:r>
              <a:rPr lang="it-IT" dirty="0" smtClean="0">
                <a:latin typeface="Arial" pitchFamily="34" charset="0"/>
                <a:cs typeface="Arial" pitchFamily="34" charset="0"/>
              </a:rPr>
              <a:t> </a:t>
            </a:r>
            <a:r>
              <a:rPr lang="it-IT" dirty="0" err="1" smtClean="0">
                <a:latin typeface="Arial" pitchFamily="34" charset="0"/>
                <a:cs typeface="Arial" pitchFamily="34" charset="0"/>
              </a:rPr>
              <a:t>study</a:t>
            </a:r>
            <a:endParaRPr lang="it-IT" dirty="0">
              <a:latin typeface="Arial" pitchFamily="34" charset="0"/>
              <a:cs typeface="Arial" pitchFamily="34" charset="0"/>
            </a:endParaRPr>
          </a:p>
        </p:txBody>
      </p:sp>
      <p:sp>
        <p:nvSpPr>
          <p:cNvPr id="6" name="CasellaDiTesto 5"/>
          <p:cNvSpPr txBox="1"/>
          <p:nvPr/>
        </p:nvSpPr>
        <p:spPr>
          <a:xfrm>
            <a:off x="2051720" y="1124744"/>
            <a:ext cx="6696744" cy="646331"/>
          </a:xfrm>
          <a:prstGeom prst="rect">
            <a:avLst/>
          </a:prstGeom>
          <a:noFill/>
        </p:spPr>
        <p:txBody>
          <a:bodyPr wrap="square" rtlCol="0">
            <a:spAutoFit/>
          </a:bodyPr>
          <a:lstStyle/>
          <a:p>
            <a:r>
              <a:rPr lang="it-IT" dirty="0" smtClean="0"/>
              <a:t>OECD – </a:t>
            </a:r>
            <a:r>
              <a:rPr lang="it-IT" dirty="0" err="1" smtClean="0"/>
              <a:t>Reviews</a:t>
            </a:r>
            <a:r>
              <a:rPr lang="it-IT" dirty="0" smtClean="0"/>
              <a:t> </a:t>
            </a:r>
            <a:r>
              <a:rPr lang="it-IT" dirty="0" err="1" smtClean="0"/>
              <a:t>of</a:t>
            </a:r>
            <a:r>
              <a:rPr lang="it-IT" dirty="0" smtClean="0"/>
              <a:t> </a:t>
            </a:r>
            <a:r>
              <a:rPr lang="it-IT" dirty="0" err="1" smtClean="0"/>
              <a:t>Risk</a:t>
            </a:r>
            <a:r>
              <a:rPr lang="it-IT" dirty="0" smtClean="0"/>
              <a:t> Management </a:t>
            </a:r>
            <a:r>
              <a:rPr lang="it-IT" dirty="0" err="1" smtClean="0"/>
              <a:t>Policies</a:t>
            </a:r>
            <a:r>
              <a:rPr lang="it-IT" dirty="0" smtClean="0"/>
              <a:t>  - </a:t>
            </a:r>
            <a:r>
              <a:rPr lang="it-IT" i="1" dirty="0" smtClean="0"/>
              <a:t>ITALY: </a:t>
            </a:r>
            <a:r>
              <a:rPr lang="it-IT" i="1" dirty="0" err="1" smtClean="0"/>
              <a:t>Review</a:t>
            </a:r>
            <a:r>
              <a:rPr lang="it-IT" i="1" dirty="0" smtClean="0"/>
              <a:t> </a:t>
            </a:r>
            <a:r>
              <a:rPr lang="it-IT" i="1" dirty="0" err="1" smtClean="0"/>
              <a:t>of</a:t>
            </a:r>
            <a:r>
              <a:rPr lang="it-IT" i="1" dirty="0" smtClean="0"/>
              <a:t> the </a:t>
            </a:r>
            <a:r>
              <a:rPr lang="it-IT" i="1" dirty="0" err="1" smtClean="0"/>
              <a:t>italian</a:t>
            </a:r>
            <a:r>
              <a:rPr lang="it-IT" i="1" dirty="0" smtClean="0"/>
              <a:t> </a:t>
            </a:r>
            <a:r>
              <a:rPr lang="it-IT" i="1" dirty="0" err="1" smtClean="0"/>
              <a:t>national</a:t>
            </a:r>
            <a:r>
              <a:rPr lang="it-IT" i="1" dirty="0" smtClean="0"/>
              <a:t> </a:t>
            </a:r>
            <a:r>
              <a:rPr lang="it-IT" i="1" dirty="0" err="1" smtClean="0"/>
              <a:t>civil</a:t>
            </a:r>
            <a:r>
              <a:rPr lang="it-IT" i="1" dirty="0" smtClean="0"/>
              <a:t> </a:t>
            </a:r>
            <a:r>
              <a:rPr lang="it-IT" i="1" dirty="0" err="1" smtClean="0"/>
              <a:t>protection</a:t>
            </a:r>
            <a:r>
              <a:rPr lang="it-IT" i="1" dirty="0" smtClean="0"/>
              <a:t> system </a:t>
            </a:r>
            <a:r>
              <a:rPr lang="it-IT" dirty="0" smtClean="0"/>
              <a:t>– 2010.</a:t>
            </a:r>
          </a:p>
        </p:txBody>
      </p:sp>
      <p:sp>
        <p:nvSpPr>
          <p:cNvPr id="7" name="CasellaDiTesto 6"/>
          <p:cNvSpPr txBox="1"/>
          <p:nvPr/>
        </p:nvSpPr>
        <p:spPr>
          <a:xfrm>
            <a:off x="2051720" y="1916832"/>
            <a:ext cx="4824536" cy="923330"/>
          </a:xfrm>
          <a:prstGeom prst="rect">
            <a:avLst/>
          </a:prstGeom>
          <a:noFill/>
        </p:spPr>
        <p:txBody>
          <a:bodyPr wrap="square" rtlCol="0">
            <a:spAutoFit/>
          </a:bodyPr>
          <a:lstStyle/>
          <a:p>
            <a:pPr algn="r"/>
            <a:r>
              <a:rPr lang="it-IT" dirty="0" smtClean="0"/>
              <a:t>The Word  </a:t>
            </a:r>
            <a:r>
              <a:rPr lang="it-IT" dirty="0" err="1" smtClean="0"/>
              <a:t>Bank</a:t>
            </a:r>
            <a:r>
              <a:rPr lang="it-IT" dirty="0" smtClean="0"/>
              <a:t> – GFDRR – ISDR – South </a:t>
            </a:r>
            <a:r>
              <a:rPr lang="it-IT" dirty="0" err="1" smtClean="0"/>
              <a:t>Eastern</a:t>
            </a:r>
            <a:r>
              <a:rPr lang="it-IT" dirty="0" smtClean="0"/>
              <a:t> </a:t>
            </a:r>
            <a:r>
              <a:rPr lang="it-IT" dirty="0" err="1" smtClean="0"/>
              <a:t>Europe</a:t>
            </a:r>
            <a:r>
              <a:rPr lang="it-IT" dirty="0" smtClean="0"/>
              <a:t> – </a:t>
            </a:r>
            <a:r>
              <a:rPr lang="it-IT" i="1" dirty="0" err="1" smtClean="0"/>
              <a:t>Disaster</a:t>
            </a:r>
            <a:r>
              <a:rPr lang="it-IT" i="1" dirty="0" smtClean="0"/>
              <a:t> </a:t>
            </a:r>
            <a:r>
              <a:rPr lang="it-IT" i="1" dirty="0" err="1" smtClean="0"/>
              <a:t>Risk</a:t>
            </a:r>
            <a:r>
              <a:rPr lang="it-IT" i="1" dirty="0" smtClean="0"/>
              <a:t> </a:t>
            </a:r>
            <a:r>
              <a:rPr lang="it-IT" i="1" dirty="0" err="1" smtClean="0"/>
              <a:t>mitigation</a:t>
            </a:r>
            <a:r>
              <a:rPr lang="it-IT" i="1" dirty="0" smtClean="0"/>
              <a:t> and </a:t>
            </a:r>
            <a:r>
              <a:rPr lang="it-IT" i="1" dirty="0" err="1" smtClean="0"/>
              <a:t>Adaptation</a:t>
            </a:r>
            <a:r>
              <a:rPr lang="it-IT" i="1" dirty="0" smtClean="0"/>
              <a:t> </a:t>
            </a:r>
            <a:r>
              <a:rPr lang="it-IT" i="1" dirty="0" err="1" smtClean="0"/>
              <a:t>Programme</a:t>
            </a:r>
            <a:endParaRPr lang="it-IT" i="1" dirty="0" smtClean="0"/>
          </a:p>
        </p:txBody>
      </p:sp>
      <p:sp>
        <p:nvSpPr>
          <p:cNvPr id="8" name="CasellaDiTesto 7"/>
          <p:cNvSpPr txBox="1"/>
          <p:nvPr/>
        </p:nvSpPr>
        <p:spPr>
          <a:xfrm>
            <a:off x="2123728" y="5301208"/>
            <a:ext cx="4752528" cy="923330"/>
          </a:xfrm>
          <a:prstGeom prst="rect">
            <a:avLst/>
          </a:prstGeom>
          <a:noFill/>
        </p:spPr>
        <p:txBody>
          <a:bodyPr wrap="square" rtlCol="0">
            <a:spAutoFit/>
          </a:bodyPr>
          <a:lstStyle/>
          <a:p>
            <a:pPr algn="r"/>
            <a:r>
              <a:rPr lang="it-IT" dirty="0" err="1" smtClean="0"/>
              <a:t>EuroMed</a:t>
            </a:r>
            <a:r>
              <a:rPr lang="it-IT" dirty="0" smtClean="0"/>
              <a:t> – PPRD South </a:t>
            </a:r>
            <a:r>
              <a:rPr lang="it-IT" dirty="0" err="1" smtClean="0"/>
              <a:t>Program</a:t>
            </a:r>
            <a:r>
              <a:rPr lang="it-IT" dirty="0" smtClean="0"/>
              <a:t> – </a:t>
            </a:r>
            <a:r>
              <a:rPr lang="it-IT" dirty="0" err="1" smtClean="0"/>
              <a:t>Safe</a:t>
            </a:r>
            <a:r>
              <a:rPr lang="it-IT" dirty="0" smtClean="0"/>
              <a:t> in the </a:t>
            </a:r>
            <a:r>
              <a:rPr lang="it-IT" dirty="0" err="1" smtClean="0"/>
              <a:t>knowledge</a:t>
            </a:r>
            <a:r>
              <a:rPr lang="it-IT" dirty="0" smtClean="0"/>
              <a:t> </a:t>
            </a:r>
            <a:r>
              <a:rPr lang="it-IT" dirty="0" err="1" smtClean="0"/>
              <a:t>of</a:t>
            </a:r>
            <a:r>
              <a:rPr lang="it-IT" dirty="0" smtClean="0"/>
              <a:t> a </a:t>
            </a:r>
            <a:r>
              <a:rPr lang="it-IT" dirty="0" err="1" smtClean="0"/>
              <a:t>Mutual</a:t>
            </a:r>
            <a:r>
              <a:rPr lang="it-IT" dirty="0" smtClean="0"/>
              <a:t> </a:t>
            </a:r>
            <a:r>
              <a:rPr lang="it-IT" dirty="0" err="1" smtClean="0"/>
              <a:t>Helping</a:t>
            </a:r>
            <a:r>
              <a:rPr lang="it-IT" dirty="0" smtClean="0"/>
              <a:t> </a:t>
            </a:r>
            <a:r>
              <a:rPr lang="it-IT" dirty="0" err="1" smtClean="0"/>
              <a:t>Hand</a:t>
            </a:r>
            <a:r>
              <a:rPr lang="it-IT" dirty="0" smtClean="0"/>
              <a:t>. http://www.euromedcp.eu/</a:t>
            </a:r>
          </a:p>
        </p:txBody>
      </p:sp>
      <p:sp>
        <p:nvSpPr>
          <p:cNvPr id="49154" name="AutoShape 2" descr="data:image/jpg;base64,/9j/4AAQSkZJRgABAQAAAQABAAD/2wCEAAkGBhMSERUSExQWFRQWGRwYFxYYFxcdFxwaFxgXGhUcGhgYGyYeGRkkGxcXIC8gJScpLCw4FR4xODAqNScrLCkBCQoKDgwOGg8PGCkkHR41KTUpKSopLCwsKSkpKSwsKSksKSwpKSkpKSkpKSkpKSkpMykpLCwsNSkpKSwpLCwsKf/AABEIAFwAXAMBIgACEQEDEQH/xAAbAAACAwEBAQAAAAAAAAAAAAAABQMEBgIBB//EADkQAAIBAgUBBQUGBQUBAAAAAAECEQADBAUSITEGEyJBUWEycYGhsjM0c5Gx8BRCcoLBJKLC0eEW/8QAFwEBAQEBAAAAAAAAAAAAAAAAAAECA//EAB0RAAMBAAIDAQAAAAAAAAAAAAABAhESISJBUQP/2gAMAwEAAhEDEQA/APt9FFFAFFFFAFFFFAFFFFAFFFFAFFIL+bXBj0sAjsyASIE+yx5+FP6irStYV8fiuztPcidKkx7qRL1czqos2S9wiWUHuruQJaPSnGdD/T3vw2+k0s6KsAYbV4szE/AwP0rDbdYjpKni2zzK+qS93sb1vsrh2HMT4AyARTnG4ns7bvE6VLRxMCYrOddWgBauDZlYj/I/IiaeZqZw10+dtvoNRN9oVK6pexSvVxdVFq0XukElQdlEkCTHpPxqTLeqi13sb1vsnJ25+AIPE+fFedEWAMOWAEs7SfdsP361W67sjRbuDZw0A/Cf1FZ8kuWmsl1ww0mLv6EZ4nSCY9wms63WTMi9nZ13GBJUEkKJIG4EmYninePacPcPnbJ/2mlHQmHUWCw5ZoJ9wED5mtU3ySTMylxbY+u4oIhd4UAST5edZ5Oq71wk2cOXQeO8/IQD6bmpuuL5XDQP5mAPuAZv+IptlWFW3ZRR4KPmNz+dG26xDpTyaMrhMxF/MbVwAr3YIPIIVpFbYVkr9sDNUgRKyffpaTWtp+e96P1zrPhSzr7ve/Df6TWW6dz/APh7QW8rBGJKOBI57wPxmtTnX3e9+G/0ml3SNpWwiggES3O49o+dKT5dFlpQ9+inFYk5heRLasLKGWYjz5+QgDnetPnH3e7+G/0mrSWgNgAB6CKq5z93u/0P9Jq8cTMutaXwyvTefDD29N1W7NiSjgTuNmBHv3/Ou8bizj7yW7YbsUMsx+fy2A53pp0dbDYUAgEam2IB8aepaCiFAA8gIHyrEy3PbN1aVNpdlbMxFi5/Q30mlXQ33X+9v0FaCK8VAONq68e9OSrxwWdSZab9hlUd4d5R6jw+IkfGk+VdXpbti3eDC4g07DmNhydjt4/5rWGqfb2mvNb7puKJIK7gGI3I9RUcvdRVSzGZXCYh3zC1ddSmsEqp5CgMFn15NbeudA8t/OuqTOC65eiLE3VVGZyAoEsTxHjSrLuoFuMqrZuqrTpcoAhiT4HbimOZYIXrT2iYDCJ/T5xSPL8wvYe5bw19VKt3bdxfGBsCPy/Mc1pmUP8AF4tbSF3IVV5P78aS/wD11vYvburbYwLjJ3DO2/pUfWe6WVPsNeXX7qZ9QIv8LeBiNDfmAdPzigL1tQBtEeERG9VsDma3WuKoINttJmORPEHjaoOmiThbJbnQP/PlFUemPtcZ+Mf1agGmFzVXu3LQBDWo1E8GfKlXVmdPZVVTWrEglwBpiTKyeGPlFGS/fsZ/Z9Ne9b/YJ+Kn6NQDTLMw7ZSQrpBiHWD7xvxSC7mK2cwvMwJm2gVVEsxOnYD3A/lWrrO4RAczvGOLSx6eyP0oC9lHUCXyyBWR13KOIMTE/vzprWexCRmds+dkz6+1zWhqkIMdYZ7bKrm2xGzDkeM/L50qw+RXGuJcv3u17MkooUKJPiYO5q9nt0rhrrKSCEJBHII4iq2UvNy5oZ2taV3cue/LawC+/GmfAGoUtZnlyX7ZtvwfEcgjgj1pS3TV1wLd3Es9ofyBVBIHALeNTWUuLgyQXN1lkySWG8HSDwQoMAVLllwze7MubcLoLlj3tLaoLbkezPqTQDS2gACgAADYeg4+FJcR06/bNdsXjaL+2NIYE+JEnbz99cZPcm6g1XS3ZE3A5eNepJ2badzxtxVzAIwF521sddwKpJ9lSdIUHYT5/wDVAc5RkAw9x3DltYAM8yN2JbxJJJ+NT5zlgxFo2ydJkEHyI42/fNU+nbzFnktp0owBNwgE6tQBubk7CYgelUbOGcokvelrDue+/wBopXR7tmPd8YEzQg+yzDXLaRcudofPSF2jiB+96is5UFxL4jVOtQumOIjefHiuMWjP/DqS4DN39JZT9kx3KwR3oqrkouBrRZrhL27mvUWIlHQJsdgYJ8poC7eyucSuI1bqhTTHnO8/GmNZ/BtcOJOp4IuN3T2m6QdMD7OI0medq0AqgjxGHV0ZGEqwgj0PNSRRRQBXkV7RQFbC5clslhqJIiWZmIEzA1EwJqzFFFAEURRRQBFEUUUAUUUUB//Z"/>
          <p:cNvSpPr>
            <a:spLocks noChangeAspect="1" noChangeArrowheads="1"/>
          </p:cNvSpPr>
          <p:nvPr/>
        </p:nvSpPr>
        <p:spPr bwMode="auto">
          <a:xfrm>
            <a:off x="98425" y="-430213"/>
            <a:ext cx="876300" cy="8763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 name="CasellaDiTesto 9"/>
          <p:cNvSpPr txBox="1"/>
          <p:nvPr/>
        </p:nvSpPr>
        <p:spPr>
          <a:xfrm>
            <a:off x="2051720" y="3789040"/>
            <a:ext cx="4824536" cy="1200329"/>
          </a:xfrm>
          <a:prstGeom prst="rect">
            <a:avLst/>
          </a:prstGeom>
          <a:noFill/>
        </p:spPr>
        <p:txBody>
          <a:bodyPr wrap="square" rtlCol="0">
            <a:spAutoFit/>
          </a:bodyPr>
          <a:lstStyle/>
          <a:p>
            <a:r>
              <a:rPr lang="it-IT" dirty="0" smtClean="0"/>
              <a:t>TOSERONI F.  </a:t>
            </a:r>
            <a:r>
              <a:rPr lang="it-IT" i="1" dirty="0" smtClean="0"/>
              <a:t>Protezione e Difesa Civile –Storia, organizzazione, pianificazione ed analisi delle minacce future</a:t>
            </a:r>
            <a:r>
              <a:rPr lang="it-IT" dirty="0" smtClean="0"/>
              <a:t>, Roma, EPC Libri, 2009.</a:t>
            </a:r>
          </a:p>
        </p:txBody>
      </p:sp>
      <p:pic>
        <p:nvPicPr>
          <p:cNvPr id="11" name="Immagine 10" descr="OECD - Italy.jpg"/>
          <p:cNvPicPr>
            <a:picLocks noChangeAspect="1"/>
          </p:cNvPicPr>
          <p:nvPr/>
        </p:nvPicPr>
        <p:blipFill>
          <a:blip r:embed="rId3" cstate="print"/>
          <a:stretch>
            <a:fillRect/>
          </a:stretch>
        </p:blipFill>
        <p:spPr>
          <a:xfrm>
            <a:off x="251520" y="1124744"/>
            <a:ext cx="1728192" cy="2393894"/>
          </a:xfrm>
          <a:prstGeom prst="rect">
            <a:avLst/>
          </a:prstGeom>
        </p:spPr>
      </p:pic>
      <p:pic>
        <p:nvPicPr>
          <p:cNvPr id="12" name="Immagine 11" descr="Sotuh Eastern Europe DRM.jpg"/>
          <p:cNvPicPr>
            <a:picLocks noChangeAspect="1"/>
          </p:cNvPicPr>
          <p:nvPr/>
        </p:nvPicPr>
        <p:blipFill>
          <a:blip r:embed="rId4" cstate="print"/>
          <a:stretch>
            <a:fillRect/>
          </a:stretch>
        </p:blipFill>
        <p:spPr>
          <a:xfrm>
            <a:off x="6948264" y="1844824"/>
            <a:ext cx="1944216" cy="2304256"/>
          </a:xfrm>
          <a:prstGeom prst="rect">
            <a:avLst/>
          </a:prstGeom>
        </p:spPr>
      </p:pic>
      <p:pic>
        <p:nvPicPr>
          <p:cNvPr id="14" name="Immagine 13" descr="Copertina Prot e Dif Civile.gif"/>
          <p:cNvPicPr>
            <a:picLocks noChangeAspect="1"/>
          </p:cNvPicPr>
          <p:nvPr/>
        </p:nvPicPr>
        <p:blipFill>
          <a:blip r:embed="rId5" cstate="print"/>
          <a:stretch>
            <a:fillRect/>
          </a:stretch>
        </p:blipFill>
        <p:spPr>
          <a:xfrm>
            <a:off x="251520" y="3789040"/>
            <a:ext cx="1728192" cy="2356625"/>
          </a:xfrm>
          <a:prstGeom prst="rect">
            <a:avLst/>
          </a:prstGeom>
        </p:spPr>
      </p:pic>
      <p:pic>
        <p:nvPicPr>
          <p:cNvPr id="15" name="Immagine 14" descr="PPRD South.jpg"/>
          <p:cNvPicPr>
            <a:picLocks noChangeAspect="1"/>
          </p:cNvPicPr>
          <p:nvPr/>
        </p:nvPicPr>
        <p:blipFill>
          <a:blip r:embed="rId6" cstate="print"/>
          <a:stretch>
            <a:fillRect/>
          </a:stretch>
        </p:blipFill>
        <p:spPr>
          <a:xfrm>
            <a:off x="7020272" y="4509120"/>
            <a:ext cx="1856978" cy="1856978"/>
          </a:xfrm>
          <a:prstGeom prst="rect">
            <a:avLst/>
          </a:prstGeom>
        </p:spPr>
      </p:pic>
    </p:spTree>
  </p:cSld>
  <p:clrMapOvr>
    <a:masterClrMapping/>
  </p:clrMapOvr>
  <p:transition>
    <p:sndAc>
      <p:stSnd>
        <p:snd r:embed="rId2"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bwMode="auto">
          <a:xfrm>
            <a:off x="285750" y="4572000"/>
            <a:ext cx="8286750" cy="785813"/>
          </a:xfrm>
          <a:prstGeom prst="rect">
            <a:avLst/>
          </a:prstGeom>
          <a:noFill/>
          <a:ln w="9525">
            <a:noFill/>
            <a:miter lim="800000"/>
            <a:headEnd/>
            <a:tailEnd/>
          </a:ln>
        </p:spPr>
        <p:txBody>
          <a:bodyPr anchor="ctr">
            <a:normAutofit fontScale="85000" lnSpcReduction="20000"/>
          </a:bodyPr>
          <a:lstStyle/>
          <a:p>
            <a:pPr algn="ctr" fontAlgn="auto">
              <a:spcBef>
                <a:spcPts val="0"/>
              </a:spcBef>
              <a:spcAft>
                <a:spcPts val="0"/>
              </a:spcAft>
              <a:defRPr/>
            </a:pPr>
            <a:endParaRPr lang="it-IT" sz="1600" dirty="0">
              <a:solidFill>
                <a:prstClr val="white"/>
              </a:solidFill>
              <a:latin typeface="Century Schoolbook" pitchFamily="18" charset="0"/>
              <a:cs typeface="+mn-cs"/>
            </a:endParaRPr>
          </a:p>
          <a:p>
            <a:pPr algn="ctr" fontAlgn="auto">
              <a:spcBef>
                <a:spcPts val="0"/>
              </a:spcBef>
              <a:spcAft>
                <a:spcPts val="0"/>
              </a:spcAft>
              <a:defRPr/>
            </a:pPr>
            <a:r>
              <a:rPr lang="it-IT" sz="4700" dirty="0" smtClean="0">
                <a:solidFill>
                  <a:srgbClr val="FF0000"/>
                </a:solidFill>
                <a:latin typeface="Bookman Old Style" pitchFamily="18" charset="0"/>
                <a:cs typeface="+mn-cs"/>
              </a:rPr>
              <a:t>RESILIENCE</a:t>
            </a:r>
            <a:endParaRPr lang="it-IT" sz="4700" dirty="0">
              <a:solidFill>
                <a:srgbClr val="FF0000"/>
              </a:solidFill>
              <a:latin typeface="Bookman Old Style" pitchFamily="18" charset="0"/>
              <a:cs typeface="+mn-cs"/>
            </a:endParaRPr>
          </a:p>
        </p:txBody>
      </p:sp>
      <p:sp>
        <p:nvSpPr>
          <p:cNvPr id="9225" name="CasellaDiTesto 8"/>
          <p:cNvSpPr txBox="1">
            <a:spLocks noChangeArrowheads="1"/>
          </p:cNvSpPr>
          <p:nvPr/>
        </p:nvSpPr>
        <p:spPr bwMode="auto">
          <a:xfrm>
            <a:off x="642938" y="1928813"/>
            <a:ext cx="1785937" cy="430887"/>
          </a:xfrm>
          <a:prstGeom prst="rect">
            <a:avLst/>
          </a:prstGeom>
          <a:noFill/>
          <a:ln w="9525">
            <a:noFill/>
            <a:miter lim="800000"/>
            <a:headEnd/>
            <a:tailEnd/>
          </a:ln>
        </p:spPr>
        <p:txBody>
          <a:bodyPr>
            <a:spAutoFit/>
          </a:bodyPr>
          <a:lstStyle/>
          <a:p>
            <a:pPr algn="ctr"/>
            <a:r>
              <a:rPr lang="it-IT" sz="2200" dirty="0" err="1" smtClean="0">
                <a:latin typeface="Trebuchet MS" pitchFamily="34" charset="0"/>
              </a:rPr>
              <a:t>Protection</a:t>
            </a:r>
            <a:endParaRPr lang="it-IT" sz="2200" dirty="0">
              <a:latin typeface="Trebuchet MS" pitchFamily="34" charset="0"/>
            </a:endParaRPr>
          </a:p>
        </p:txBody>
      </p:sp>
      <p:sp>
        <p:nvSpPr>
          <p:cNvPr id="9228" name="CasellaDiTesto 11"/>
          <p:cNvSpPr txBox="1">
            <a:spLocks noChangeArrowheads="1"/>
          </p:cNvSpPr>
          <p:nvPr/>
        </p:nvSpPr>
        <p:spPr bwMode="auto">
          <a:xfrm>
            <a:off x="285750" y="3357563"/>
            <a:ext cx="2357438" cy="1446550"/>
          </a:xfrm>
          <a:prstGeom prst="rect">
            <a:avLst/>
          </a:prstGeom>
          <a:noFill/>
          <a:ln w="9525">
            <a:noFill/>
            <a:miter lim="800000"/>
            <a:headEnd/>
            <a:tailEnd/>
          </a:ln>
        </p:spPr>
        <p:txBody>
          <a:bodyPr wrap="square">
            <a:spAutoFit/>
          </a:bodyPr>
          <a:lstStyle/>
          <a:p>
            <a:pPr algn="ctr">
              <a:spcBef>
                <a:spcPts val="0"/>
              </a:spcBef>
              <a:spcAft>
                <a:spcPts val="600"/>
              </a:spcAft>
            </a:pPr>
            <a:r>
              <a:rPr lang="it-IT" sz="2000" i="1" dirty="0" smtClean="0">
                <a:latin typeface="Trebuchet MS" pitchFamily="34" charset="0"/>
              </a:rPr>
              <a:t>Latin: </a:t>
            </a:r>
            <a:r>
              <a:rPr lang="it-IT" sz="2000" dirty="0" smtClean="0">
                <a:latin typeface="Trebuchet MS" pitchFamily="34" charset="0"/>
              </a:rPr>
              <a:t> </a:t>
            </a:r>
            <a:r>
              <a:rPr lang="it-IT" sz="2000" dirty="0" err="1">
                <a:latin typeface="Trebuchet MS" pitchFamily="34" charset="0"/>
              </a:rPr>
              <a:t>Pro-tegere</a:t>
            </a:r>
            <a:r>
              <a:rPr lang="it-IT" sz="2000" dirty="0">
                <a:latin typeface="Trebuchet MS" pitchFamily="34" charset="0"/>
              </a:rPr>
              <a:t>  </a:t>
            </a:r>
            <a:endParaRPr lang="it-IT" sz="2000" dirty="0" smtClean="0">
              <a:latin typeface="Trebuchet MS" pitchFamily="34" charset="0"/>
            </a:endParaRPr>
          </a:p>
          <a:p>
            <a:pPr algn="ctr">
              <a:spcBef>
                <a:spcPts val="0"/>
              </a:spcBef>
              <a:spcAft>
                <a:spcPts val="600"/>
              </a:spcAft>
            </a:pPr>
            <a:r>
              <a:rPr lang="it-IT" sz="2000" i="1" dirty="0" err="1" smtClean="0">
                <a:latin typeface="Trebuchet MS" pitchFamily="34" charset="0"/>
              </a:rPr>
              <a:t>repair</a:t>
            </a:r>
            <a:r>
              <a:rPr lang="it-IT" sz="2000" i="1" dirty="0" smtClean="0">
                <a:latin typeface="Trebuchet MS" pitchFamily="34" charset="0"/>
              </a:rPr>
              <a:t> – cover</a:t>
            </a:r>
            <a:r>
              <a:rPr lang="it-IT" sz="2000" i="1" dirty="0">
                <a:latin typeface="Trebuchet MS" pitchFamily="34" charset="0"/>
              </a:rPr>
              <a:t> </a:t>
            </a:r>
            <a:r>
              <a:rPr lang="it-IT" sz="2000" i="1" dirty="0" smtClean="0">
                <a:latin typeface="Trebuchet MS" pitchFamily="34" charset="0"/>
              </a:rPr>
              <a:t>– </a:t>
            </a:r>
            <a:r>
              <a:rPr lang="it-IT" sz="2000" i="1" dirty="0" err="1" smtClean="0">
                <a:latin typeface="Trebuchet MS" pitchFamily="34" charset="0"/>
              </a:rPr>
              <a:t>protect</a:t>
            </a:r>
            <a:r>
              <a:rPr lang="it-IT" sz="2000" i="1" dirty="0" smtClean="0">
                <a:latin typeface="Trebuchet MS" pitchFamily="34" charset="0"/>
              </a:rPr>
              <a:t>..</a:t>
            </a:r>
            <a:endParaRPr lang="it-IT" sz="2000" i="1" dirty="0">
              <a:latin typeface="Trebuchet MS" pitchFamily="34" charset="0"/>
            </a:endParaRPr>
          </a:p>
          <a:p>
            <a:endParaRPr lang="it-IT" dirty="0">
              <a:latin typeface="Trebuchet MS" pitchFamily="34" charset="0"/>
            </a:endParaRPr>
          </a:p>
        </p:txBody>
      </p:sp>
      <p:sp>
        <p:nvSpPr>
          <p:cNvPr id="9231" name="CasellaDiTesto 14"/>
          <p:cNvSpPr txBox="1">
            <a:spLocks noChangeArrowheads="1"/>
          </p:cNvSpPr>
          <p:nvPr/>
        </p:nvSpPr>
        <p:spPr bwMode="auto">
          <a:xfrm>
            <a:off x="285750" y="5572125"/>
            <a:ext cx="8501063" cy="523875"/>
          </a:xfrm>
          <a:prstGeom prst="rect">
            <a:avLst/>
          </a:prstGeom>
          <a:noFill/>
          <a:ln w="9525">
            <a:noFill/>
            <a:miter lim="800000"/>
            <a:headEnd/>
            <a:tailEnd/>
          </a:ln>
        </p:spPr>
        <p:txBody>
          <a:bodyPr>
            <a:spAutoFit/>
          </a:bodyPr>
          <a:lstStyle/>
          <a:p>
            <a:pPr algn="ctr"/>
            <a:r>
              <a:rPr lang="it-IT" sz="2800" i="1" dirty="0" smtClean="0">
                <a:latin typeface="Bookman Old Style" pitchFamily="18" charset="0"/>
              </a:rPr>
              <a:t>Latin: </a:t>
            </a:r>
            <a:r>
              <a:rPr lang="it-IT" sz="2800" i="1" dirty="0" err="1">
                <a:latin typeface="Bookman Old Style" pitchFamily="18" charset="0"/>
              </a:rPr>
              <a:t>resiliens</a:t>
            </a:r>
            <a:r>
              <a:rPr lang="it-IT" sz="2800" dirty="0">
                <a:latin typeface="Bookman Old Style" pitchFamily="18" charset="0"/>
              </a:rPr>
              <a:t>: </a:t>
            </a:r>
            <a:r>
              <a:rPr lang="it-IT" sz="2800" dirty="0" err="1" smtClean="0">
                <a:latin typeface="Bookman Old Style" pitchFamily="18" charset="0"/>
              </a:rPr>
              <a:t>jump</a:t>
            </a:r>
            <a:r>
              <a:rPr lang="it-IT" sz="2800" dirty="0" smtClean="0">
                <a:latin typeface="Bookman Old Style" pitchFamily="18" charset="0"/>
              </a:rPr>
              <a:t> back, </a:t>
            </a:r>
            <a:r>
              <a:rPr lang="it-IT" sz="2800" dirty="0" err="1" smtClean="0">
                <a:latin typeface="Bookman Old Style" pitchFamily="18" charset="0"/>
              </a:rPr>
              <a:t>bounce</a:t>
            </a:r>
            <a:r>
              <a:rPr lang="it-IT" sz="2800" dirty="0" smtClean="0">
                <a:solidFill>
                  <a:srgbClr val="FFFFFF"/>
                </a:solidFill>
                <a:latin typeface="Bookman Old Style" pitchFamily="18" charset="0"/>
              </a:rPr>
              <a:t>"</a:t>
            </a:r>
            <a:endParaRPr lang="it-IT" sz="2800" dirty="0">
              <a:solidFill>
                <a:srgbClr val="FFFFFF"/>
              </a:solidFill>
              <a:latin typeface="Bookman Old Style" pitchFamily="18" charset="0"/>
            </a:endParaRPr>
          </a:p>
        </p:txBody>
      </p:sp>
      <p:sp>
        <p:nvSpPr>
          <p:cNvPr id="16" name="CasellaDiTesto 8"/>
          <p:cNvSpPr txBox="1">
            <a:spLocks noChangeArrowheads="1"/>
          </p:cNvSpPr>
          <p:nvPr/>
        </p:nvSpPr>
        <p:spPr bwMode="auto">
          <a:xfrm>
            <a:off x="3500438" y="1928813"/>
            <a:ext cx="1785937" cy="430212"/>
          </a:xfrm>
          <a:prstGeom prst="rect">
            <a:avLst/>
          </a:prstGeom>
          <a:noFill/>
          <a:ln w="9525">
            <a:noFill/>
            <a:miter lim="800000"/>
            <a:headEnd/>
            <a:tailEnd/>
          </a:ln>
        </p:spPr>
        <p:txBody>
          <a:bodyPr>
            <a:spAutoFit/>
          </a:bodyPr>
          <a:lstStyle/>
          <a:p>
            <a:pPr algn="ctr"/>
            <a:r>
              <a:rPr lang="it-IT" sz="2200" dirty="0" err="1" smtClean="0">
                <a:latin typeface="Trebuchet MS" pitchFamily="34" charset="0"/>
              </a:rPr>
              <a:t>Civil</a:t>
            </a:r>
            <a:endParaRPr lang="it-IT" sz="2200" dirty="0">
              <a:latin typeface="Trebuchet MS" pitchFamily="34" charset="0"/>
            </a:endParaRPr>
          </a:p>
        </p:txBody>
      </p:sp>
      <p:sp>
        <p:nvSpPr>
          <p:cNvPr id="17" name="CasellaDiTesto 8"/>
          <p:cNvSpPr txBox="1">
            <a:spLocks noChangeArrowheads="1"/>
          </p:cNvSpPr>
          <p:nvPr/>
        </p:nvSpPr>
        <p:spPr bwMode="auto">
          <a:xfrm>
            <a:off x="6429375" y="1857375"/>
            <a:ext cx="1785938" cy="430213"/>
          </a:xfrm>
          <a:prstGeom prst="rect">
            <a:avLst/>
          </a:prstGeom>
          <a:noFill/>
          <a:ln w="9525">
            <a:noFill/>
            <a:miter lim="800000"/>
            <a:headEnd/>
            <a:tailEnd/>
          </a:ln>
        </p:spPr>
        <p:txBody>
          <a:bodyPr>
            <a:spAutoFit/>
          </a:bodyPr>
          <a:lstStyle/>
          <a:p>
            <a:pPr algn="ctr"/>
            <a:r>
              <a:rPr lang="it-IT" sz="2200" dirty="0" err="1" smtClean="0">
                <a:latin typeface="Trebuchet MS" pitchFamily="34" charset="0"/>
              </a:rPr>
              <a:t>Defence</a:t>
            </a:r>
            <a:endParaRPr lang="it-IT" sz="2200" dirty="0">
              <a:latin typeface="Trebuchet MS" pitchFamily="34" charset="0"/>
            </a:endParaRPr>
          </a:p>
        </p:txBody>
      </p:sp>
      <p:sp>
        <p:nvSpPr>
          <p:cNvPr id="18" name="CasellaDiTesto 11"/>
          <p:cNvSpPr txBox="1">
            <a:spLocks noChangeArrowheads="1"/>
          </p:cNvSpPr>
          <p:nvPr/>
        </p:nvSpPr>
        <p:spPr bwMode="auto">
          <a:xfrm>
            <a:off x="3143250" y="3429000"/>
            <a:ext cx="2428875" cy="1015663"/>
          </a:xfrm>
          <a:prstGeom prst="rect">
            <a:avLst/>
          </a:prstGeom>
          <a:noFill/>
          <a:ln w="9525">
            <a:noFill/>
            <a:miter lim="800000"/>
            <a:headEnd/>
            <a:tailEnd/>
          </a:ln>
        </p:spPr>
        <p:txBody>
          <a:bodyPr>
            <a:spAutoFit/>
          </a:bodyPr>
          <a:lstStyle/>
          <a:p>
            <a:pPr algn="ctr">
              <a:lnSpc>
                <a:spcPct val="150000"/>
              </a:lnSpc>
            </a:pPr>
            <a:r>
              <a:rPr lang="it-IT" sz="2000" i="1" dirty="0" smtClean="0">
                <a:latin typeface="Trebuchet MS" pitchFamily="34" charset="0"/>
              </a:rPr>
              <a:t>Latin: </a:t>
            </a:r>
            <a:r>
              <a:rPr lang="it-IT" sz="2000" dirty="0" smtClean="0">
                <a:latin typeface="Trebuchet MS" pitchFamily="34" charset="0"/>
              </a:rPr>
              <a:t> </a:t>
            </a:r>
            <a:r>
              <a:rPr lang="it-IT" sz="2000" dirty="0" err="1">
                <a:latin typeface="Trebuchet MS" pitchFamily="34" charset="0"/>
              </a:rPr>
              <a:t>cives</a:t>
            </a:r>
            <a:r>
              <a:rPr lang="it-IT" sz="2000" dirty="0">
                <a:latin typeface="Trebuchet MS" pitchFamily="34" charset="0"/>
              </a:rPr>
              <a:t> </a:t>
            </a:r>
          </a:p>
          <a:p>
            <a:pPr algn="ctr">
              <a:lnSpc>
                <a:spcPct val="150000"/>
              </a:lnSpc>
            </a:pPr>
            <a:r>
              <a:rPr lang="it-IT" sz="2000" i="1" dirty="0" smtClean="0">
                <a:latin typeface="Trebuchet MS" pitchFamily="34" charset="0"/>
              </a:rPr>
              <a:t>citizen</a:t>
            </a:r>
            <a:endParaRPr lang="it-IT" sz="2000" i="1" dirty="0">
              <a:latin typeface="Trebuchet MS" pitchFamily="34" charset="0"/>
            </a:endParaRPr>
          </a:p>
        </p:txBody>
      </p:sp>
      <p:sp>
        <p:nvSpPr>
          <p:cNvPr id="19" name="CasellaDiTesto 11"/>
          <p:cNvSpPr txBox="1">
            <a:spLocks noChangeArrowheads="1"/>
          </p:cNvSpPr>
          <p:nvPr/>
        </p:nvSpPr>
        <p:spPr bwMode="auto">
          <a:xfrm>
            <a:off x="6072188" y="3429000"/>
            <a:ext cx="2428875" cy="1369606"/>
          </a:xfrm>
          <a:prstGeom prst="rect">
            <a:avLst/>
          </a:prstGeom>
          <a:noFill/>
          <a:ln w="9525">
            <a:noFill/>
            <a:miter lim="800000"/>
            <a:headEnd/>
            <a:tailEnd/>
          </a:ln>
        </p:spPr>
        <p:txBody>
          <a:bodyPr>
            <a:spAutoFit/>
          </a:bodyPr>
          <a:lstStyle/>
          <a:p>
            <a:pPr algn="ctr"/>
            <a:r>
              <a:rPr lang="it-IT" sz="2000" i="1" dirty="0" smtClean="0">
                <a:latin typeface="Trebuchet MS" pitchFamily="34" charset="0"/>
              </a:rPr>
              <a:t>Latin: </a:t>
            </a:r>
            <a:r>
              <a:rPr lang="it-IT" sz="2000" dirty="0" smtClean="0">
                <a:latin typeface="Trebuchet MS" pitchFamily="34" charset="0"/>
              </a:rPr>
              <a:t> </a:t>
            </a:r>
            <a:r>
              <a:rPr lang="it-IT" sz="2000" dirty="0">
                <a:latin typeface="Trebuchet MS" pitchFamily="34" charset="0"/>
              </a:rPr>
              <a:t>de-fendere  </a:t>
            </a:r>
            <a:endParaRPr lang="it-IT" sz="2000" dirty="0" smtClean="0">
              <a:latin typeface="Trebuchet MS" pitchFamily="34" charset="0"/>
            </a:endParaRPr>
          </a:p>
          <a:p>
            <a:pPr algn="ctr">
              <a:spcBef>
                <a:spcPts val="600"/>
              </a:spcBef>
            </a:pPr>
            <a:r>
              <a:rPr lang="it-IT" sz="2000" i="1" dirty="0" err="1" smtClean="0">
                <a:latin typeface="Trebuchet MS" pitchFamily="34" charset="0"/>
              </a:rPr>
              <a:t>push</a:t>
            </a:r>
            <a:r>
              <a:rPr lang="it-IT" sz="2000" i="1" dirty="0" smtClean="0">
                <a:latin typeface="Trebuchet MS" pitchFamily="34" charset="0"/>
              </a:rPr>
              <a:t>, </a:t>
            </a:r>
            <a:r>
              <a:rPr lang="it-IT" sz="2000" i="1" dirty="0" err="1" smtClean="0">
                <a:latin typeface="Trebuchet MS" pitchFamily="34" charset="0"/>
              </a:rPr>
              <a:t>remove</a:t>
            </a:r>
            <a:r>
              <a:rPr lang="it-IT" sz="2000" i="1" dirty="0" smtClean="0">
                <a:latin typeface="Trebuchet MS" pitchFamily="34" charset="0"/>
              </a:rPr>
              <a:t>, press.... </a:t>
            </a:r>
            <a:endParaRPr lang="it-IT" sz="2000" i="1" dirty="0">
              <a:latin typeface="Trebuchet MS" pitchFamily="34" charset="0"/>
            </a:endParaRPr>
          </a:p>
          <a:p>
            <a:endParaRPr lang="it-IT" dirty="0">
              <a:latin typeface="Trebuchet MS" pitchFamily="34" charset="0"/>
            </a:endParaRPr>
          </a:p>
        </p:txBody>
      </p:sp>
      <p:sp>
        <p:nvSpPr>
          <p:cNvPr id="20" name="AutoShape 13"/>
          <p:cNvSpPr>
            <a:spLocks noChangeArrowheads="1"/>
          </p:cNvSpPr>
          <p:nvPr/>
        </p:nvSpPr>
        <p:spPr bwMode="auto">
          <a:xfrm rot="5400000">
            <a:off x="7036594" y="2821781"/>
            <a:ext cx="571500" cy="357188"/>
          </a:xfrm>
          <a:prstGeom prst="rightArrow">
            <a:avLst>
              <a:gd name="adj1" fmla="val 50000"/>
              <a:gd name="adj2" fmla="val 41689"/>
            </a:avLst>
          </a:prstGeom>
          <a:solidFill>
            <a:srgbClr val="FF0000"/>
          </a:solidFill>
          <a:ln w="9525" algn="in">
            <a:solidFill>
              <a:srgbClr val="FF0000"/>
            </a:solidFill>
            <a:miter lim="800000"/>
            <a:headEnd/>
            <a:tailEnd/>
          </a:ln>
        </p:spPr>
        <p:txBody>
          <a:bodyPr lIns="36576" tIns="36576" rIns="36576" bIns="36576"/>
          <a:lstStyle/>
          <a:p>
            <a:endParaRPr lang="it-IT">
              <a:latin typeface="Calibri" pitchFamily="34" charset="0"/>
            </a:endParaRPr>
          </a:p>
        </p:txBody>
      </p:sp>
      <p:sp>
        <p:nvSpPr>
          <p:cNvPr id="21" name="AutoShape 13"/>
          <p:cNvSpPr>
            <a:spLocks noChangeArrowheads="1"/>
          </p:cNvSpPr>
          <p:nvPr/>
        </p:nvSpPr>
        <p:spPr bwMode="auto">
          <a:xfrm rot="5400000">
            <a:off x="4107657" y="2821781"/>
            <a:ext cx="571500" cy="357187"/>
          </a:xfrm>
          <a:prstGeom prst="rightArrow">
            <a:avLst>
              <a:gd name="adj1" fmla="val 50000"/>
              <a:gd name="adj2" fmla="val 41689"/>
            </a:avLst>
          </a:prstGeom>
          <a:solidFill>
            <a:srgbClr val="FF0000"/>
          </a:solidFill>
          <a:ln w="9525" algn="in">
            <a:solidFill>
              <a:srgbClr val="FF0000"/>
            </a:solidFill>
            <a:miter lim="800000"/>
            <a:headEnd/>
            <a:tailEnd/>
          </a:ln>
        </p:spPr>
        <p:txBody>
          <a:bodyPr lIns="36576" tIns="36576" rIns="36576" bIns="36576"/>
          <a:lstStyle/>
          <a:p>
            <a:endParaRPr lang="it-IT">
              <a:latin typeface="Calibri" pitchFamily="34" charset="0"/>
            </a:endParaRPr>
          </a:p>
        </p:txBody>
      </p:sp>
      <p:sp>
        <p:nvSpPr>
          <p:cNvPr id="22" name="AutoShape 13"/>
          <p:cNvSpPr>
            <a:spLocks noChangeArrowheads="1"/>
          </p:cNvSpPr>
          <p:nvPr/>
        </p:nvSpPr>
        <p:spPr bwMode="auto">
          <a:xfrm rot="5400000">
            <a:off x="1178719" y="2821781"/>
            <a:ext cx="571500" cy="357188"/>
          </a:xfrm>
          <a:prstGeom prst="rightArrow">
            <a:avLst>
              <a:gd name="adj1" fmla="val 50000"/>
              <a:gd name="adj2" fmla="val 41689"/>
            </a:avLst>
          </a:prstGeom>
          <a:solidFill>
            <a:srgbClr val="FF0000"/>
          </a:solidFill>
          <a:ln w="9525" algn="in">
            <a:solidFill>
              <a:srgbClr val="FF0000"/>
            </a:solidFill>
            <a:miter lim="800000"/>
            <a:headEnd/>
            <a:tailEnd/>
          </a:ln>
        </p:spPr>
        <p:txBody>
          <a:bodyPr lIns="36576" tIns="36576" rIns="36576" bIns="36576"/>
          <a:lstStyle/>
          <a:p>
            <a:endParaRPr lang="it-IT">
              <a:latin typeface="Calibri" pitchFamily="34" charset="0"/>
            </a:endParaRPr>
          </a:p>
        </p:txBody>
      </p:sp>
      <p:sp>
        <p:nvSpPr>
          <p:cNvPr id="3085" name="Titolo 1"/>
          <p:cNvSpPr txBox="1">
            <a:spLocks/>
          </p:cNvSpPr>
          <p:nvPr/>
        </p:nvSpPr>
        <p:spPr bwMode="auto">
          <a:xfrm>
            <a:off x="468313" y="260350"/>
            <a:ext cx="8229600" cy="1143000"/>
          </a:xfrm>
          <a:prstGeom prst="rect">
            <a:avLst/>
          </a:prstGeom>
          <a:noFill/>
          <a:ln w="9525">
            <a:noFill/>
            <a:miter lim="800000"/>
            <a:headEnd/>
            <a:tailEnd/>
          </a:ln>
        </p:spPr>
        <p:txBody>
          <a:bodyPr anchor="ctr"/>
          <a:lstStyle/>
          <a:p>
            <a:pPr algn="ctr"/>
            <a:r>
              <a:rPr lang="it-IT" sz="4400" dirty="0" err="1" smtClean="0">
                <a:solidFill>
                  <a:srgbClr val="FF0000"/>
                </a:solidFill>
              </a:rPr>
              <a:t>…the</a:t>
            </a:r>
            <a:r>
              <a:rPr lang="it-IT" sz="4400" dirty="0" smtClean="0">
                <a:solidFill>
                  <a:srgbClr val="FF0000"/>
                </a:solidFill>
              </a:rPr>
              <a:t> </a:t>
            </a:r>
            <a:r>
              <a:rPr lang="it-IT" sz="4400" dirty="0" err="1" smtClean="0">
                <a:solidFill>
                  <a:srgbClr val="FF0000"/>
                </a:solidFill>
              </a:rPr>
              <a:t>concept</a:t>
            </a:r>
            <a:r>
              <a:rPr lang="it-IT" sz="4400" dirty="0" smtClean="0">
                <a:solidFill>
                  <a:srgbClr val="FF0000"/>
                </a:solidFill>
              </a:rPr>
              <a:t> </a:t>
            </a:r>
            <a:r>
              <a:rPr lang="it-IT" sz="4400" dirty="0" err="1" smtClean="0">
                <a:solidFill>
                  <a:srgbClr val="FF0000"/>
                </a:solidFill>
              </a:rPr>
              <a:t>of</a:t>
            </a:r>
            <a:r>
              <a:rPr lang="it-IT" sz="4400" dirty="0" smtClean="0">
                <a:solidFill>
                  <a:srgbClr val="FF0000"/>
                </a:solidFill>
              </a:rPr>
              <a:t> </a:t>
            </a:r>
            <a:r>
              <a:rPr lang="it-IT" sz="4400" dirty="0" err="1" smtClean="0">
                <a:solidFill>
                  <a:srgbClr val="FF0000"/>
                </a:solidFill>
              </a:rPr>
              <a:t>Resilience</a:t>
            </a:r>
            <a:endParaRPr lang="it-IT" sz="4400" dirty="0">
              <a:solidFill>
                <a:srgbClr val="FF0000"/>
              </a:solidFill>
            </a:endParaRPr>
          </a:p>
        </p:txBody>
      </p:sp>
      <p:sp>
        <p:nvSpPr>
          <p:cNvPr id="15" name="Sottotitolo 2"/>
          <p:cNvSpPr txBox="1">
            <a:spLocks/>
          </p:cNvSpPr>
          <p:nvPr/>
        </p:nvSpPr>
        <p:spPr>
          <a:xfrm>
            <a:off x="1187450" y="6381750"/>
            <a:ext cx="6400800" cy="476250"/>
          </a:xfrm>
          <a:prstGeom prst="rect">
            <a:avLst/>
          </a:prstGeom>
        </p:spPr>
        <p:txBody>
          <a:bodyPr>
            <a:normAutofit/>
          </a:bodyPr>
          <a:lstStyle/>
          <a:p>
            <a:pPr algn="ctr" fontAlgn="auto">
              <a:spcBef>
                <a:spcPts val="0"/>
              </a:spcBef>
              <a:spcAft>
                <a:spcPts val="0"/>
              </a:spcAft>
              <a:buFont typeface="Arial" pitchFamily="34" charset="0"/>
              <a:buNone/>
              <a:defRPr/>
            </a:pPr>
            <a:r>
              <a:rPr lang="en-US" sz="1200" b="1" dirty="0">
                <a:solidFill>
                  <a:schemeClr val="tx1">
                    <a:tint val="75000"/>
                  </a:schemeClr>
                </a:solidFill>
                <a:latin typeface="Arial" pitchFamily="34" charset="0"/>
                <a:cs typeface="Arial" pitchFamily="34" charset="0"/>
              </a:rPr>
              <a:t>Civil Defense in the 21</a:t>
            </a:r>
            <a:r>
              <a:rPr lang="en-US" sz="1200" b="1" baseline="30000" dirty="0">
                <a:solidFill>
                  <a:schemeClr val="tx1">
                    <a:tint val="75000"/>
                  </a:schemeClr>
                </a:solidFill>
                <a:latin typeface="Arial" pitchFamily="34" charset="0"/>
                <a:cs typeface="Arial" pitchFamily="34" charset="0"/>
              </a:rPr>
              <a:t>st </a:t>
            </a:r>
            <a:r>
              <a:rPr lang="en-US" sz="1200" b="1" dirty="0">
                <a:solidFill>
                  <a:schemeClr val="tx1">
                    <a:tint val="75000"/>
                  </a:schemeClr>
                </a:solidFill>
                <a:latin typeface="Arial" pitchFamily="34" charset="0"/>
                <a:cs typeface="Arial" pitchFamily="34" charset="0"/>
              </a:rPr>
              <a:t>Century - </a:t>
            </a:r>
            <a:r>
              <a:rPr lang="it-IT" sz="1200" dirty="0">
                <a:solidFill>
                  <a:schemeClr val="tx1">
                    <a:tint val="75000"/>
                  </a:schemeClr>
                </a:solidFill>
                <a:latin typeface="Arial" pitchFamily="34" charset="0"/>
                <a:cs typeface="Arial" pitchFamily="34" charset="0"/>
              </a:rPr>
              <a:t>Zagabria  15 set. 2011</a:t>
            </a:r>
          </a:p>
          <a:p>
            <a:pPr algn="ctr" fontAlgn="auto">
              <a:spcAft>
                <a:spcPts val="0"/>
              </a:spcAft>
              <a:buFont typeface="Arial" pitchFamily="34" charset="0"/>
              <a:buNone/>
              <a:defRPr/>
            </a:pPr>
            <a:r>
              <a:rPr lang="it-IT" sz="1200" b="1" dirty="0" err="1" smtClean="0">
                <a:solidFill>
                  <a:schemeClr val="tx1">
                    <a:tint val="75000"/>
                  </a:schemeClr>
                </a:solidFill>
                <a:latin typeface="Arial" pitchFamily="34" charset="0"/>
                <a:cs typeface="Arial" pitchFamily="34" charset="0"/>
              </a:rPr>
              <a:t>Italian</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Istitute</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of</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Resilience</a:t>
            </a:r>
            <a:r>
              <a:rPr lang="it-IT" sz="1200" b="1" dirty="0" smtClean="0">
                <a:solidFill>
                  <a:schemeClr val="tx1">
                    <a:tint val="75000"/>
                  </a:schemeClr>
                </a:solidFill>
                <a:latin typeface="Arial" pitchFamily="34" charset="0"/>
                <a:cs typeface="Arial" pitchFamily="34" charset="0"/>
              </a:rPr>
              <a:t> </a:t>
            </a:r>
            <a:r>
              <a:rPr lang="it-IT" sz="1200" dirty="0" smtClean="0">
                <a:solidFill>
                  <a:schemeClr val="tx1">
                    <a:tint val="75000"/>
                  </a:schemeClr>
                </a:solidFill>
                <a:latin typeface="Arial" pitchFamily="34" charset="0"/>
                <a:cs typeface="Arial" pitchFamily="34" charset="0"/>
              </a:rPr>
              <a:t>–</a:t>
            </a:r>
            <a:r>
              <a:rPr lang="it-IT" sz="1200" i="1" dirty="0" smtClean="0">
                <a:solidFill>
                  <a:schemeClr val="tx1">
                    <a:tint val="75000"/>
                  </a:schemeClr>
                </a:solidFill>
                <a:latin typeface="Arial" pitchFamily="34" charset="0"/>
                <a:cs typeface="Arial" pitchFamily="34" charset="0"/>
              </a:rPr>
              <a:t> The </a:t>
            </a:r>
            <a:r>
              <a:rPr lang="it-IT" sz="1200" i="1" dirty="0" err="1" smtClean="0">
                <a:solidFill>
                  <a:schemeClr val="tx1">
                    <a:tint val="75000"/>
                  </a:schemeClr>
                </a:solidFill>
                <a:latin typeface="Arial" pitchFamily="34" charset="0"/>
                <a:cs typeface="Arial" pitchFamily="34" charset="0"/>
              </a:rPr>
              <a:t>Civil</a:t>
            </a:r>
            <a:r>
              <a:rPr lang="it-IT" sz="1200" i="1" dirty="0" smtClean="0">
                <a:solidFill>
                  <a:schemeClr val="tx1">
                    <a:tint val="75000"/>
                  </a:schemeClr>
                </a:solidFill>
                <a:latin typeface="Arial" pitchFamily="34" charset="0"/>
                <a:cs typeface="Arial" pitchFamily="34" charset="0"/>
              </a:rPr>
              <a:t> </a:t>
            </a:r>
            <a:r>
              <a:rPr lang="it-IT" sz="1200" i="1" dirty="0" err="1" smtClean="0">
                <a:solidFill>
                  <a:schemeClr val="tx1">
                    <a:tint val="75000"/>
                  </a:schemeClr>
                </a:solidFill>
                <a:latin typeface="Arial" pitchFamily="34" charset="0"/>
                <a:cs typeface="Arial" pitchFamily="34" charset="0"/>
              </a:rPr>
              <a:t>Protection</a:t>
            </a:r>
            <a:r>
              <a:rPr lang="it-IT" sz="1200" i="1" dirty="0" smtClean="0">
                <a:solidFill>
                  <a:schemeClr val="tx1">
                    <a:tint val="75000"/>
                  </a:schemeClr>
                </a:solidFill>
                <a:latin typeface="Arial" pitchFamily="34" charset="0"/>
                <a:cs typeface="Arial" pitchFamily="34" charset="0"/>
              </a:rPr>
              <a:t> In Italy: </a:t>
            </a:r>
            <a:r>
              <a:rPr lang="it-IT" sz="1200" dirty="0" err="1">
                <a:latin typeface="Arial" pitchFamily="34" charset="0"/>
                <a:cs typeface="Arial" pitchFamily="34" charset="0"/>
              </a:rPr>
              <a:t>an</a:t>
            </a:r>
            <a:r>
              <a:rPr lang="it-IT" sz="1200" dirty="0">
                <a:latin typeface="Arial" pitchFamily="34" charset="0"/>
                <a:cs typeface="Arial" pitchFamily="34" charset="0"/>
              </a:rPr>
              <a:t> </a:t>
            </a:r>
            <a:r>
              <a:rPr lang="it-IT" sz="1200" dirty="0" err="1">
                <a:latin typeface="Arial" pitchFamily="34" charset="0"/>
                <a:cs typeface="Arial" pitchFamily="34" charset="0"/>
              </a:rPr>
              <a:t>integrated</a:t>
            </a:r>
            <a:r>
              <a:rPr lang="it-IT" sz="1200" dirty="0">
                <a:latin typeface="Arial" pitchFamily="34" charset="0"/>
                <a:cs typeface="Arial" pitchFamily="34" charset="0"/>
              </a:rPr>
              <a:t> system</a:t>
            </a:r>
          </a:p>
        </p:txBody>
      </p:sp>
      <p:pic>
        <p:nvPicPr>
          <p:cNvPr id="3088" name="Immagine 24" descr="Logo 2 - piccolo.jpg"/>
          <p:cNvPicPr>
            <a:picLocks noChangeAspect="1"/>
          </p:cNvPicPr>
          <p:nvPr/>
        </p:nvPicPr>
        <p:blipFill>
          <a:blip r:embed="rId4" cstate="print"/>
          <a:srcRect/>
          <a:stretch>
            <a:fillRect/>
          </a:stretch>
        </p:blipFill>
        <p:spPr bwMode="auto">
          <a:xfrm>
            <a:off x="0" y="6464300"/>
            <a:ext cx="395288" cy="393700"/>
          </a:xfrm>
          <a:prstGeom prst="rect">
            <a:avLst/>
          </a:prstGeom>
          <a:noFill/>
          <a:ln w="9525">
            <a:noFill/>
            <a:miter lim="800000"/>
            <a:headEnd/>
            <a:tailEnd/>
          </a:ln>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dissolve">
                                      <p:cBhvr>
                                        <p:cTn id="7" dur="500"/>
                                        <p:tgtEl>
                                          <p:spTgt spid="92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9228"/>
                                        </p:tgtEl>
                                        <p:attrNameLst>
                                          <p:attrName>style.visibility</p:attrName>
                                        </p:attrNameLst>
                                      </p:cBhvr>
                                      <p:to>
                                        <p:strVal val="visible"/>
                                      </p:to>
                                    </p:set>
                                    <p:animEffect transition="in" filter="dissolve">
                                      <p:cBhvr>
                                        <p:cTn id="17" dur="500"/>
                                        <p:tgtEl>
                                          <p:spTgt spid="92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ox(in)">
                                      <p:cBhvr>
                                        <p:cTn id="52" dur="500"/>
                                        <p:tgtEl>
                                          <p:spTgt spid="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231"/>
                                        </p:tgtEl>
                                        <p:attrNameLst>
                                          <p:attrName>style.visibility</p:attrName>
                                        </p:attrNameLst>
                                      </p:cBhvr>
                                      <p:to>
                                        <p:strVal val="visible"/>
                                      </p:to>
                                    </p:set>
                                    <p:animEffect transition="in" filter="dissolve">
                                      <p:cBhvr>
                                        <p:cTn id="57" dur="500"/>
                                        <p:tgtEl>
                                          <p:spTgt spid="9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225" grpId="0"/>
      <p:bldP spid="9228" grpId="0"/>
      <p:bldP spid="9231" grpId="0"/>
      <p:bldP spid="16" grpId="0"/>
      <p:bldP spid="17" grpId="0"/>
      <p:bldP spid="18" grpId="0"/>
      <p:bldP spid="19" grpId="0"/>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Immagine 3" descr="Logo 1 - Grande.bmp"/>
          <p:cNvPicPr>
            <a:picLocks noChangeAspect="1"/>
          </p:cNvPicPr>
          <p:nvPr/>
        </p:nvPicPr>
        <p:blipFill>
          <a:blip r:embed="rId4" cstate="print"/>
          <a:srcRect/>
          <a:stretch>
            <a:fillRect/>
          </a:stretch>
        </p:blipFill>
        <p:spPr bwMode="auto">
          <a:xfrm>
            <a:off x="3131840" y="1772816"/>
            <a:ext cx="2817291" cy="2803026"/>
          </a:xfrm>
          <a:prstGeom prst="rect">
            <a:avLst/>
          </a:prstGeom>
          <a:noFill/>
          <a:ln w="9525">
            <a:noFill/>
            <a:miter lim="800000"/>
            <a:headEnd/>
            <a:tailEnd/>
          </a:ln>
        </p:spPr>
      </p:pic>
      <p:sp>
        <p:nvSpPr>
          <p:cNvPr id="6" name="Titolo 1"/>
          <p:cNvSpPr txBox="1">
            <a:spLocks/>
          </p:cNvSpPr>
          <p:nvPr/>
        </p:nvSpPr>
        <p:spPr>
          <a:xfrm>
            <a:off x="179388" y="5084763"/>
            <a:ext cx="8785225" cy="1584325"/>
          </a:xfrm>
          <a:prstGeom prst="rect">
            <a:avLst/>
          </a:prstGeom>
        </p:spPr>
        <p:txBody>
          <a:bodyPr anchor="ctr">
            <a:normAutofit fontScale="85000" lnSpcReduction="20000"/>
          </a:bodyPr>
          <a:lstStyle/>
          <a:p>
            <a:pPr algn="ctr" fontAlgn="auto">
              <a:spcAft>
                <a:spcPts val="0"/>
              </a:spcAft>
              <a:defRPr/>
            </a:pPr>
            <a:r>
              <a:rPr lang="it-IT" sz="4400" u="sng" dirty="0" smtClean="0">
                <a:latin typeface="Arial" pitchFamily="34" charset="0"/>
                <a:ea typeface="+mj-ea"/>
                <a:cs typeface="Arial" pitchFamily="34" charset="0"/>
              </a:rPr>
              <a:t>www.istitutoitalianoresilienza.it</a:t>
            </a:r>
          </a:p>
          <a:p>
            <a:pPr algn="ctr" fontAlgn="auto">
              <a:spcAft>
                <a:spcPts val="0"/>
              </a:spcAft>
              <a:defRPr/>
            </a:pPr>
            <a:endParaRPr lang="it-IT" sz="4400" u="sng" dirty="0">
              <a:latin typeface="Arial" pitchFamily="34" charset="0"/>
              <a:ea typeface="+mj-ea"/>
              <a:cs typeface="Arial" pitchFamily="34" charset="0"/>
            </a:endParaRPr>
          </a:p>
          <a:p>
            <a:pPr algn="ctr" fontAlgn="auto">
              <a:spcAft>
                <a:spcPts val="0"/>
              </a:spcAft>
              <a:defRPr/>
            </a:pPr>
            <a:r>
              <a:rPr lang="it-IT" sz="4400" u="sng" dirty="0">
                <a:latin typeface="Arial" pitchFamily="34" charset="0"/>
                <a:ea typeface="+mj-ea"/>
                <a:cs typeface="Arial" pitchFamily="34" charset="0"/>
              </a:rPr>
              <a:t>info@istitutoitalianoresilienza.it </a:t>
            </a:r>
          </a:p>
        </p:txBody>
      </p:sp>
      <p:sp>
        <p:nvSpPr>
          <p:cNvPr id="7" name="Titolo 1"/>
          <p:cNvSpPr txBox="1">
            <a:spLocks/>
          </p:cNvSpPr>
          <p:nvPr/>
        </p:nvSpPr>
        <p:spPr>
          <a:xfrm>
            <a:off x="0" y="188640"/>
            <a:ext cx="9144000" cy="1151508"/>
          </a:xfrm>
          <a:prstGeom prst="rect">
            <a:avLst/>
          </a:prstGeom>
        </p:spPr>
        <p:txBody>
          <a:bodyPr anchor="ctr">
            <a:normAutofit/>
          </a:bodyPr>
          <a:lstStyle/>
          <a:p>
            <a:pPr algn="ctr" fontAlgn="auto">
              <a:spcAft>
                <a:spcPts val="0"/>
              </a:spcAft>
              <a:defRPr/>
            </a:pPr>
            <a:r>
              <a:rPr lang="en-US" sz="4400" b="1" dirty="0">
                <a:solidFill>
                  <a:srgbClr val="FF0000"/>
                </a:solidFill>
              </a:rPr>
              <a:t>... Thank you for your </a:t>
            </a:r>
            <a:r>
              <a:rPr lang="en-US" sz="4400" b="1" dirty="0" smtClean="0">
                <a:solidFill>
                  <a:srgbClr val="FF0000"/>
                </a:solidFill>
              </a:rPr>
              <a:t>attention !</a:t>
            </a:r>
            <a:endParaRPr lang="it-IT" sz="4400" b="1" dirty="0">
              <a:solidFill>
                <a:srgbClr val="FF0000"/>
              </a:solidFill>
              <a:latin typeface="+mj-lt"/>
              <a:ea typeface="+mj-ea"/>
              <a:cs typeface="+mj-cs"/>
            </a:endParaRPr>
          </a:p>
        </p:txBody>
      </p:sp>
      <p:sp>
        <p:nvSpPr>
          <p:cNvPr id="8" name="Segnaposto numero diapositiva 7"/>
          <p:cNvSpPr>
            <a:spLocks noGrp="1"/>
          </p:cNvSpPr>
          <p:nvPr>
            <p:ph type="sldNum" sz="quarter" idx="12"/>
          </p:nvPr>
        </p:nvSpPr>
        <p:spPr/>
        <p:txBody>
          <a:bodyPr/>
          <a:lstStyle/>
          <a:p>
            <a:pPr>
              <a:defRPr/>
            </a:pPr>
            <a:fld id="{DBF5F9C0-FD16-4B2A-8F5E-6129368AB281}" type="slidenum">
              <a:rPr lang="it-IT"/>
              <a:pPr>
                <a:defRPr/>
              </a:pPr>
              <a:t>20</a:t>
            </a:fld>
            <a:endParaRPr lang="it-IT"/>
          </a:p>
        </p:txBody>
      </p:sp>
    </p:spTree>
  </p:cSld>
  <p:clrMapOvr>
    <a:masterClrMapping/>
  </p:clrMapOvr>
  <p:transition>
    <p:sndAc>
      <p:stSnd>
        <p:snd r:embed="rId3"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825" y="1417638"/>
            <a:ext cx="8713788" cy="5106987"/>
          </a:xfrm>
        </p:spPr>
        <p:txBody>
          <a:bodyPr rtlCol="0">
            <a:normAutofit fontScale="90000"/>
          </a:bodyPr>
          <a:lstStyle/>
          <a:p>
            <a:pPr fontAlgn="auto">
              <a:lnSpc>
                <a:spcPct val="115000"/>
              </a:lnSpc>
              <a:spcAft>
                <a:spcPts val="0"/>
              </a:spcAft>
              <a:defRPr/>
            </a:pPr>
            <a:r>
              <a:rPr lang="en-US" sz="2700" dirty="0" smtClean="0">
                <a:latin typeface="Bookman Old Style" pitchFamily="18" charset="0"/>
                <a:ea typeface="Times New Roman"/>
              </a:rPr>
              <a:t> </a:t>
            </a:r>
            <a:r>
              <a:rPr lang="en-US" sz="2700" dirty="0">
                <a:latin typeface="Arial" pitchFamily="34" charset="0"/>
                <a:ea typeface="Times New Roman"/>
                <a:cs typeface="Arial" pitchFamily="34" charset="0"/>
              </a:rPr>
              <a:t>“</a:t>
            </a:r>
            <a:r>
              <a:rPr lang="en-US" sz="2700" i="1" dirty="0">
                <a:latin typeface="Arial" pitchFamily="34" charset="0"/>
                <a:ea typeface="Times New Roman"/>
                <a:cs typeface="Arial" pitchFamily="34" charset="0"/>
              </a:rPr>
              <a:t>the positive ability of a system or company to adapt itself to the consequences of a catastrophic failure caused by power outage, a fire, a bomb or similar event</a:t>
            </a:r>
            <a:r>
              <a:rPr lang="en-US" sz="2700" dirty="0" smtClean="0">
                <a:latin typeface="Arial" pitchFamily="34" charset="0"/>
                <a:ea typeface="Times New Roman"/>
                <a:cs typeface="Arial" pitchFamily="34" charset="0"/>
              </a:rPr>
              <a:t>”</a:t>
            </a:r>
            <a:br>
              <a:rPr lang="en-US" sz="2700" dirty="0" smtClean="0">
                <a:latin typeface="Arial" pitchFamily="34" charset="0"/>
                <a:ea typeface="Times New Roman"/>
                <a:cs typeface="Arial" pitchFamily="34" charset="0"/>
              </a:rPr>
            </a:br>
            <a:r>
              <a:rPr lang="en-US" sz="2700" dirty="0" smtClean="0">
                <a:latin typeface="Arial" pitchFamily="34" charset="0"/>
                <a:ea typeface="Times New Roman"/>
                <a:cs typeface="Arial" pitchFamily="34" charset="0"/>
              </a:rPr>
              <a:t/>
            </a:r>
            <a:br>
              <a:rPr lang="en-US" sz="2700" dirty="0" smtClean="0">
                <a:latin typeface="Arial" pitchFamily="34" charset="0"/>
                <a:ea typeface="Times New Roman"/>
                <a:cs typeface="Arial" pitchFamily="34" charset="0"/>
              </a:rPr>
            </a:br>
            <a:r>
              <a:rPr lang="en-US" sz="2700" dirty="0" smtClean="0">
                <a:latin typeface="Arial" pitchFamily="34" charset="0"/>
                <a:ea typeface="Times New Roman"/>
                <a:cs typeface="Arial" pitchFamily="34" charset="0"/>
              </a:rPr>
              <a:t>and also: </a:t>
            </a:r>
            <a:br>
              <a:rPr lang="en-US" sz="2700" dirty="0" smtClean="0">
                <a:latin typeface="Arial" pitchFamily="34" charset="0"/>
                <a:ea typeface="Times New Roman"/>
                <a:cs typeface="Arial" pitchFamily="34" charset="0"/>
              </a:rPr>
            </a:br>
            <a:r>
              <a:rPr lang="en-US" sz="2700" dirty="0" smtClean="0">
                <a:latin typeface="Arial" pitchFamily="34" charset="0"/>
                <a:ea typeface="Times New Roman"/>
                <a:cs typeface="Arial" pitchFamily="34" charset="0"/>
              </a:rPr>
              <a:t/>
            </a:r>
            <a:br>
              <a:rPr lang="en-US" sz="2700" dirty="0" smtClean="0">
                <a:latin typeface="Arial" pitchFamily="34" charset="0"/>
                <a:ea typeface="Times New Roman"/>
                <a:cs typeface="Arial" pitchFamily="34" charset="0"/>
              </a:rPr>
            </a:br>
            <a:r>
              <a:rPr lang="en-US" sz="2700" dirty="0" smtClean="0">
                <a:latin typeface="Arial" pitchFamily="34" charset="0"/>
                <a:ea typeface="Times New Roman"/>
                <a:cs typeface="Arial" pitchFamily="34" charset="0"/>
              </a:rPr>
              <a:t>“</a:t>
            </a:r>
            <a:r>
              <a:rPr lang="it-IT" sz="2700" i="1" dirty="0">
                <a:latin typeface="Arial" pitchFamily="34" charset="0"/>
                <a:ea typeface="Times New Roman"/>
                <a:cs typeface="Arial" pitchFamily="34" charset="0"/>
              </a:rPr>
              <a:t>a </a:t>
            </a:r>
            <a:r>
              <a:rPr lang="it-IT" sz="2700" i="1" dirty="0" err="1">
                <a:latin typeface="Arial" pitchFamily="34" charset="0"/>
                <a:ea typeface="Times New Roman"/>
                <a:cs typeface="Arial" pitchFamily="34" charset="0"/>
              </a:rPr>
              <a:t>burgeoning</a:t>
            </a:r>
            <a:r>
              <a:rPr lang="it-IT" sz="2700" i="1" dirty="0">
                <a:latin typeface="Arial" pitchFamily="34" charset="0"/>
                <a:ea typeface="Times New Roman"/>
                <a:cs typeface="Arial" pitchFamily="34" charset="0"/>
              </a:rPr>
              <a:t> </a:t>
            </a:r>
            <a:r>
              <a:rPr lang="it-IT" sz="2700" i="1" dirty="0" err="1">
                <a:latin typeface="Arial" pitchFamily="34" charset="0"/>
                <a:ea typeface="Times New Roman"/>
                <a:cs typeface="Arial" pitchFamily="34" charset="0"/>
              </a:rPr>
              <a:t>movement</a:t>
            </a:r>
            <a:r>
              <a:rPr lang="it-IT" sz="2700" i="1" dirty="0">
                <a:latin typeface="Arial" pitchFamily="34" charset="0"/>
                <a:ea typeface="Times New Roman"/>
                <a:cs typeface="Arial" pitchFamily="34" charset="0"/>
              </a:rPr>
              <a:t> </a:t>
            </a:r>
            <a:r>
              <a:rPr lang="it-IT" sz="2700" i="1" dirty="0" err="1">
                <a:latin typeface="Arial" pitchFamily="34" charset="0"/>
                <a:ea typeface="Times New Roman"/>
                <a:cs typeface="Arial" pitchFamily="34" charset="0"/>
              </a:rPr>
              <a:t>among</a:t>
            </a:r>
            <a:r>
              <a:rPr lang="it-IT" sz="2700" i="1" dirty="0">
                <a:latin typeface="Arial" pitchFamily="34" charset="0"/>
                <a:ea typeface="Times New Roman"/>
                <a:cs typeface="Arial" pitchFamily="34" charset="0"/>
              </a:rPr>
              <a:t> </a:t>
            </a:r>
            <a:r>
              <a:rPr lang="it-IT" sz="2700" i="1" dirty="0" err="1">
                <a:latin typeface="Arial" pitchFamily="34" charset="0"/>
                <a:ea typeface="Times New Roman"/>
                <a:cs typeface="Arial" pitchFamily="34" charset="0"/>
              </a:rPr>
              <a:t>entities</a:t>
            </a:r>
            <a:r>
              <a:rPr lang="it-IT" sz="2700" i="1" dirty="0">
                <a:latin typeface="Arial" pitchFamily="34" charset="0"/>
                <a:ea typeface="Times New Roman"/>
                <a:cs typeface="Arial" pitchFamily="34" charset="0"/>
              </a:rPr>
              <a:t> </a:t>
            </a:r>
            <a:r>
              <a:rPr lang="it-IT" sz="2700" i="1" dirty="0" err="1">
                <a:latin typeface="Arial" pitchFamily="34" charset="0"/>
                <a:ea typeface="Times New Roman"/>
                <a:cs typeface="Arial" pitchFamily="34" charset="0"/>
              </a:rPr>
              <a:t>such</a:t>
            </a:r>
            <a:r>
              <a:rPr lang="it-IT" sz="2700" i="1" dirty="0">
                <a:latin typeface="Arial" pitchFamily="34" charset="0"/>
                <a:ea typeface="Times New Roman"/>
                <a:cs typeface="Arial" pitchFamily="34" charset="0"/>
              </a:rPr>
              <a:t> </a:t>
            </a:r>
            <a:r>
              <a:rPr lang="it-IT" sz="2700" i="1" dirty="0" err="1">
                <a:latin typeface="Arial" pitchFamily="34" charset="0"/>
                <a:ea typeface="Times New Roman"/>
                <a:cs typeface="Arial" pitchFamily="34" charset="0"/>
              </a:rPr>
              <a:t>as</a:t>
            </a:r>
            <a:r>
              <a:rPr lang="it-IT" sz="2700" i="1" dirty="0">
                <a:latin typeface="Arial" pitchFamily="34" charset="0"/>
                <a:ea typeface="Times New Roman"/>
                <a:cs typeface="Arial" pitchFamily="34" charset="0"/>
              </a:rPr>
              <a:t> businesses, </a:t>
            </a:r>
            <a:r>
              <a:rPr lang="it-IT" sz="2700" b="1" i="1" dirty="0" err="1">
                <a:solidFill>
                  <a:srgbClr val="FF0000"/>
                </a:solidFill>
                <a:latin typeface="Arial" pitchFamily="34" charset="0"/>
                <a:ea typeface="Times New Roman"/>
                <a:cs typeface="Arial" pitchFamily="34" charset="0"/>
              </a:rPr>
              <a:t>communities</a:t>
            </a:r>
            <a:r>
              <a:rPr lang="it-IT" sz="2700" b="1" i="1" dirty="0">
                <a:solidFill>
                  <a:srgbClr val="FF0000"/>
                </a:solidFill>
                <a:latin typeface="Arial" pitchFamily="34" charset="0"/>
                <a:ea typeface="Times New Roman"/>
                <a:cs typeface="Arial" pitchFamily="34" charset="0"/>
              </a:rPr>
              <a:t> and </a:t>
            </a:r>
            <a:r>
              <a:rPr lang="it-IT" sz="2700" b="1" i="1" dirty="0" err="1">
                <a:solidFill>
                  <a:srgbClr val="FF0000"/>
                </a:solidFill>
                <a:latin typeface="Arial" pitchFamily="34" charset="0"/>
                <a:ea typeface="Times New Roman"/>
                <a:cs typeface="Arial" pitchFamily="34" charset="0"/>
              </a:rPr>
              <a:t>governments</a:t>
            </a:r>
            <a:r>
              <a:rPr lang="it-IT" sz="2700" b="1" i="1" dirty="0">
                <a:solidFill>
                  <a:srgbClr val="FF0000"/>
                </a:solidFill>
                <a:latin typeface="Arial" pitchFamily="34" charset="0"/>
                <a:ea typeface="Times New Roman"/>
                <a:cs typeface="Arial" pitchFamily="34" charset="0"/>
              </a:rPr>
              <a:t> </a:t>
            </a:r>
            <a:r>
              <a:rPr lang="it-IT" sz="2700" i="1" dirty="0">
                <a:latin typeface="Arial" pitchFamily="34" charset="0"/>
                <a:ea typeface="Times New Roman"/>
                <a:cs typeface="Arial" pitchFamily="34" charset="0"/>
              </a:rPr>
              <a:t>to </a:t>
            </a:r>
            <a:r>
              <a:rPr lang="it-IT" sz="2700" i="1" dirty="0" err="1">
                <a:latin typeface="Arial" pitchFamily="34" charset="0"/>
                <a:ea typeface="Times New Roman"/>
                <a:cs typeface="Arial" pitchFamily="34" charset="0"/>
              </a:rPr>
              <a:t>improve</a:t>
            </a:r>
            <a:r>
              <a:rPr lang="it-IT" sz="2700" i="1" dirty="0">
                <a:latin typeface="Arial" pitchFamily="34" charset="0"/>
                <a:ea typeface="Times New Roman"/>
                <a:cs typeface="Arial" pitchFamily="34" charset="0"/>
              </a:rPr>
              <a:t> </a:t>
            </a:r>
            <a:r>
              <a:rPr lang="it-IT" sz="2700" i="1" dirty="0" err="1">
                <a:latin typeface="Arial" pitchFamily="34" charset="0"/>
                <a:ea typeface="Times New Roman"/>
                <a:cs typeface="Arial" pitchFamily="34" charset="0"/>
              </a:rPr>
              <a:t>their</a:t>
            </a:r>
            <a:r>
              <a:rPr lang="it-IT" sz="2700" i="1" dirty="0">
                <a:latin typeface="Arial" pitchFamily="34" charset="0"/>
                <a:ea typeface="Times New Roman"/>
                <a:cs typeface="Arial" pitchFamily="34" charset="0"/>
              </a:rPr>
              <a:t> </a:t>
            </a:r>
            <a:r>
              <a:rPr lang="it-IT" sz="2700" i="1" dirty="0" err="1">
                <a:latin typeface="Arial" pitchFamily="34" charset="0"/>
                <a:ea typeface="Times New Roman"/>
                <a:cs typeface="Arial" pitchFamily="34" charset="0"/>
              </a:rPr>
              <a:t>ability</a:t>
            </a:r>
            <a:r>
              <a:rPr lang="it-IT" sz="2700" i="1" dirty="0">
                <a:latin typeface="Arial" pitchFamily="34" charset="0"/>
                <a:ea typeface="Times New Roman"/>
                <a:cs typeface="Arial" pitchFamily="34" charset="0"/>
              </a:rPr>
              <a:t> to </a:t>
            </a:r>
            <a:r>
              <a:rPr lang="it-IT" sz="2700" i="1" dirty="0" err="1">
                <a:latin typeface="Arial" pitchFamily="34" charset="0"/>
                <a:ea typeface="Times New Roman"/>
                <a:cs typeface="Arial" pitchFamily="34" charset="0"/>
              </a:rPr>
              <a:t>respond</a:t>
            </a:r>
            <a:r>
              <a:rPr lang="it-IT" sz="2700" i="1" dirty="0">
                <a:latin typeface="Arial" pitchFamily="34" charset="0"/>
                <a:ea typeface="Times New Roman"/>
                <a:cs typeface="Arial" pitchFamily="34" charset="0"/>
              </a:rPr>
              <a:t> to and </a:t>
            </a:r>
            <a:r>
              <a:rPr lang="it-IT" sz="2700" i="1" dirty="0" err="1">
                <a:latin typeface="Arial" pitchFamily="34" charset="0"/>
                <a:ea typeface="Times New Roman"/>
                <a:cs typeface="Arial" pitchFamily="34" charset="0"/>
              </a:rPr>
              <a:t>quickly</a:t>
            </a:r>
            <a:r>
              <a:rPr lang="it-IT" sz="2700" i="1" dirty="0">
                <a:latin typeface="Arial" pitchFamily="34" charset="0"/>
                <a:ea typeface="Times New Roman"/>
                <a:cs typeface="Arial" pitchFamily="34" charset="0"/>
              </a:rPr>
              <a:t> </a:t>
            </a:r>
            <a:r>
              <a:rPr lang="it-IT" sz="2700" i="1" dirty="0" err="1">
                <a:latin typeface="Arial" pitchFamily="34" charset="0"/>
                <a:ea typeface="Times New Roman"/>
                <a:cs typeface="Arial" pitchFamily="34" charset="0"/>
              </a:rPr>
              <a:t>recover</a:t>
            </a:r>
            <a:r>
              <a:rPr lang="it-IT" sz="2700" i="1" dirty="0">
                <a:latin typeface="Arial" pitchFamily="34" charset="0"/>
                <a:ea typeface="Times New Roman"/>
                <a:cs typeface="Arial" pitchFamily="34" charset="0"/>
              </a:rPr>
              <a:t> from </a:t>
            </a:r>
            <a:r>
              <a:rPr lang="it-IT" sz="2700" b="1" i="1" dirty="0" err="1">
                <a:solidFill>
                  <a:srgbClr val="FF0000"/>
                </a:solidFill>
                <a:latin typeface="Arial" pitchFamily="34" charset="0"/>
                <a:ea typeface="Times New Roman"/>
                <a:cs typeface="Arial" pitchFamily="34" charset="0"/>
              </a:rPr>
              <a:t>catastrophic</a:t>
            </a:r>
            <a:r>
              <a:rPr lang="it-IT" sz="2700" b="1" i="1" dirty="0">
                <a:solidFill>
                  <a:srgbClr val="FF0000"/>
                </a:solidFill>
                <a:latin typeface="Arial" pitchFamily="34" charset="0"/>
                <a:ea typeface="Times New Roman"/>
                <a:cs typeface="Arial" pitchFamily="34" charset="0"/>
              </a:rPr>
              <a:t> </a:t>
            </a:r>
            <a:r>
              <a:rPr lang="it-IT" sz="2700" b="1" i="1" dirty="0" err="1">
                <a:solidFill>
                  <a:srgbClr val="FF0000"/>
                </a:solidFill>
                <a:latin typeface="Arial" pitchFamily="34" charset="0"/>
                <a:ea typeface="Times New Roman"/>
                <a:cs typeface="Arial" pitchFamily="34" charset="0"/>
              </a:rPr>
              <a:t>events</a:t>
            </a:r>
            <a:r>
              <a:rPr lang="it-IT" sz="2700" b="1" i="1" dirty="0">
                <a:solidFill>
                  <a:srgbClr val="FF0000"/>
                </a:solidFill>
                <a:latin typeface="Arial" pitchFamily="34" charset="0"/>
                <a:ea typeface="Times New Roman"/>
                <a:cs typeface="Arial" pitchFamily="34" charset="0"/>
              </a:rPr>
              <a:t> </a:t>
            </a:r>
            <a:r>
              <a:rPr lang="it-IT" sz="2700" i="1" dirty="0" err="1">
                <a:latin typeface="Arial" pitchFamily="34" charset="0"/>
                <a:ea typeface="Times New Roman"/>
                <a:cs typeface="Arial" pitchFamily="34" charset="0"/>
              </a:rPr>
              <a:t>such</a:t>
            </a:r>
            <a:r>
              <a:rPr lang="it-IT" sz="2700" i="1" dirty="0">
                <a:latin typeface="Arial" pitchFamily="34" charset="0"/>
                <a:ea typeface="Times New Roman"/>
                <a:cs typeface="Arial" pitchFamily="34" charset="0"/>
              </a:rPr>
              <a:t> </a:t>
            </a:r>
            <a:r>
              <a:rPr lang="it-IT" sz="2700" i="1" dirty="0" err="1" smtClean="0">
                <a:latin typeface="Arial" pitchFamily="34" charset="0"/>
                <a:ea typeface="Times New Roman"/>
                <a:cs typeface="Arial" pitchFamily="34" charset="0"/>
              </a:rPr>
              <a:t>as</a:t>
            </a:r>
            <a:r>
              <a:rPr lang="it-IT" sz="2700" i="1" dirty="0" smtClean="0">
                <a:latin typeface="Arial" pitchFamily="34" charset="0"/>
                <a:ea typeface="Times New Roman"/>
                <a:cs typeface="Arial" pitchFamily="34" charset="0"/>
              </a:rPr>
              <a:t> </a:t>
            </a:r>
            <a:r>
              <a:rPr lang="it-IT" sz="2700" b="1" i="1" dirty="0" err="1" smtClean="0">
                <a:solidFill>
                  <a:srgbClr val="FF0000"/>
                </a:solidFill>
                <a:latin typeface="Arial" pitchFamily="34" charset="0"/>
                <a:ea typeface="Times New Roman"/>
                <a:cs typeface="Arial" pitchFamily="34" charset="0"/>
              </a:rPr>
              <a:t>natural</a:t>
            </a:r>
            <a:r>
              <a:rPr lang="it-IT" sz="2700" b="1" i="1" dirty="0" smtClean="0">
                <a:solidFill>
                  <a:srgbClr val="FF0000"/>
                </a:solidFill>
                <a:latin typeface="Arial" pitchFamily="34" charset="0"/>
                <a:ea typeface="Times New Roman"/>
                <a:cs typeface="Arial" pitchFamily="34" charset="0"/>
              </a:rPr>
              <a:t> </a:t>
            </a:r>
            <a:r>
              <a:rPr lang="it-IT" sz="2700" b="1" i="1" dirty="0" err="1" smtClean="0">
                <a:solidFill>
                  <a:srgbClr val="FF0000"/>
                </a:solidFill>
                <a:latin typeface="Arial" pitchFamily="34" charset="0"/>
                <a:ea typeface="Times New Roman"/>
                <a:cs typeface="Arial" pitchFamily="34" charset="0"/>
              </a:rPr>
              <a:t>disasters</a:t>
            </a:r>
            <a:r>
              <a:rPr lang="it-IT" sz="2700" b="1" i="1" dirty="0">
                <a:solidFill>
                  <a:srgbClr val="FF0000"/>
                </a:solidFill>
                <a:latin typeface="Arial" pitchFamily="34" charset="0"/>
                <a:ea typeface="Times New Roman"/>
                <a:cs typeface="Arial" pitchFamily="34" charset="0"/>
              </a:rPr>
              <a:t> </a:t>
            </a:r>
            <a:r>
              <a:rPr lang="it-IT" sz="2700" i="1" dirty="0" smtClean="0">
                <a:latin typeface="Arial" pitchFamily="34" charset="0"/>
                <a:ea typeface="Times New Roman"/>
                <a:cs typeface="Arial" pitchFamily="34" charset="0"/>
              </a:rPr>
              <a:t>and </a:t>
            </a:r>
            <a:r>
              <a:rPr lang="it-IT" sz="2700" b="1" i="1" dirty="0" err="1">
                <a:solidFill>
                  <a:srgbClr val="FF0000"/>
                </a:solidFill>
                <a:latin typeface="Arial" pitchFamily="34" charset="0"/>
                <a:ea typeface="Times New Roman"/>
                <a:cs typeface="Arial" pitchFamily="34" charset="0"/>
              </a:rPr>
              <a:t>terrorist</a:t>
            </a:r>
            <a:r>
              <a:rPr lang="it-IT" sz="2700" b="1" i="1" dirty="0">
                <a:solidFill>
                  <a:srgbClr val="FF0000"/>
                </a:solidFill>
                <a:latin typeface="Arial" pitchFamily="34" charset="0"/>
                <a:ea typeface="Times New Roman"/>
                <a:cs typeface="Arial" pitchFamily="34" charset="0"/>
              </a:rPr>
              <a:t> </a:t>
            </a:r>
            <a:r>
              <a:rPr lang="it-IT" sz="2700" b="1" i="1" dirty="0" err="1">
                <a:solidFill>
                  <a:srgbClr val="FF0000"/>
                </a:solidFill>
                <a:latin typeface="Arial" pitchFamily="34" charset="0"/>
                <a:ea typeface="Times New Roman"/>
                <a:cs typeface="Arial" pitchFamily="34" charset="0"/>
              </a:rPr>
              <a:t>attacks</a:t>
            </a:r>
            <a:r>
              <a:rPr lang="it-IT" sz="2700" dirty="0">
                <a:latin typeface="Arial" pitchFamily="34" charset="0"/>
                <a:ea typeface="Times New Roman"/>
                <a:cs typeface="Arial" pitchFamily="34" charset="0"/>
              </a:rPr>
              <a:t>”.</a:t>
            </a:r>
            <a:r>
              <a:rPr lang="it-IT" dirty="0">
                <a:latin typeface="Times New Roman"/>
                <a:ea typeface="Times New Roman"/>
              </a:rPr>
              <a:t/>
            </a:r>
            <a:br>
              <a:rPr lang="it-IT" dirty="0">
                <a:latin typeface="Times New Roman"/>
                <a:ea typeface="Times New Roman"/>
              </a:rPr>
            </a:br>
            <a:endParaRPr lang="it-IT" dirty="0"/>
          </a:p>
        </p:txBody>
      </p:sp>
      <p:sp>
        <p:nvSpPr>
          <p:cNvPr id="4099" name="Titolo 1"/>
          <p:cNvSpPr txBox="1">
            <a:spLocks/>
          </p:cNvSpPr>
          <p:nvPr/>
        </p:nvSpPr>
        <p:spPr bwMode="auto">
          <a:xfrm>
            <a:off x="457200" y="0"/>
            <a:ext cx="8229600" cy="1143000"/>
          </a:xfrm>
          <a:prstGeom prst="rect">
            <a:avLst/>
          </a:prstGeom>
          <a:noFill/>
          <a:ln w="9525">
            <a:noFill/>
            <a:miter lim="800000"/>
            <a:headEnd/>
            <a:tailEnd/>
          </a:ln>
        </p:spPr>
        <p:txBody>
          <a:bodyPr anchor="ctr"/>
          <a:lstStyle/>
          <a:p>
            <a:pPr algn="ctr"/>
            <a:r>
              <a:rPr lang="it-IT" sz="4400" dirty="0" err="1" smtClean="0">
                <a:solidFill>
                  <a:srgbClr val="FF0000"/>
                </a:solidFill>
              </a:rPr>
              <a:t>…in</a:t>
            </a:r>
            <a:r>
              <a:rPr lang="it-IT" sz="4400" dirty="0" smtClean="0">
                <a:solidFill>
                  <a:srgbClr val="FF0000"/>
                </a:solidFill>
              </a:rPr>
              <a:t> the </a:t>
            </a:r>
            <a:r>
              <a:rPr lang="it-IT" sz="4400" dirty="0" err="1" smtClean="0">
                <a:solidFill>
                  <a:srgbClr val="FF0000"/>
                </a:solidFill>
              </a:rPr>
              <a:t>Anglo-Saxon</a:t>
            </a:r>
            <a:r>
              <a:rPr lang="it-IT" sz="4400" dirty="0" smtClean="0">
                <a:solidFill>
                  <a:srgbClr val="FF0000"/>
                </a:solidFill>
              </a:rPr>
              <a:t> Culture</a:t>
            </a:r>
            <a:endParaRPr lang="it-IT" sz="4400" dirty="0">
              <a:solidFill>
                <a:srgbClr val="FF0000"/>
              </a:solidFill>
            </a:endParaRPr>
          </a:p>
        </p:txBody>
      </p:sp>
      <p:sp>
        <p:nvSpPr>
          <p:cNvPr id="5" name="Segnaposto numero diapositiva 4"/>
          <p:cNvSpPr>
            <a:spLocks noGrp="1"/>
          </p:cNvSpPr>
          <p:nvPr>
            <p:ph type="sldNum" sz="quarter" idx="12"/>
          </p:nvPr>
        </p:nvSpPr>
        <p:spPr/>
        <p:txBody>
          <a:bodyPr/>
          <a:lstStyle/>
          <a:p>
            <a:pPr>
              <a:defRPr/>
            </a:pPr>
            <a:fld id="{65B40242-C88D-4DC6-AF27-7FFA29629C61}" type="slidenum">
              <a:rPr lang="it-IT"/>
              <a:pPr>
                <a:defRPr/>
              </a:pPr>
              <a:t>3</a:t>
            </a:fld>
            <a:endParaRPr lang="it-IT"/>
          </a:p>
        </p:txBody>
      </p:sp>
      <p:pic>
        <p:nvPicPr>
          <p:cNvPr id="4102" name="Immagine 5" descr="Logo 2 - piccolo.jpg"/>
          <p:cNvPicPr>
            <a:picLocks noChangeAspect="1"/>
          </p:cNvPicPr>
          <p:nvPr/>
        </p:nvPicPr>
        <p:blipFill>
          <a:blip r:embed="rId4" cstate="print"/>
          <a:srcRect/>
          <a:stretch>
            <a:fillRect/>
          </a:stretch>
        </p:blipFill>
        <p:spPr bwMode="auto">
          <a:xfrm>
            <a:off x="0" y="6464300"/>
            <a:ext cx="395288" cy="393700"/>
          </a:xfrm>
          <a:prstGeom prst="rect">
            <a:avLst/>
          </a:prstGeom>
          <a:noFill/>
          <a:ln w="9525">
            <a:noFill/>
            <a:miter lim="800000"/>
            <a:headEnd/>
            <a:tailEnd/>
          </a:ln>
        </p:spPr>
      </p:pic>
      <p:sp>
        <p:nvSpPr>
          <p:cNvPr id="8" name="Sottotitolo 2"/>
          <p:cNvSpPr txBox="1">
            <a:spLocks/>
          </p:cNvSpPr>
          <p:nvPr/>
        </p:nvSpPr>
        <p:spPr>
          <a:xfrm>
            <a:off x="1187450" y="6381750"/>
            <a:ext cx="6400800" cy="476250"/>
          </a:xfrm>
          <a:prstGeom prst="rect">
            <a:avLst/>
          </a:prstGeom>
        </p:spPr>
        <p:txBody>
          <a:bodyPr>
            <a:normAutofit/>
          </a:bodyPr>
          <a:lstStyle/>
          <a:p>
            <a:pPr algn="ctr" fontAlgn="auto">
              <a:spcBef>
                <a:spcPts val="0"/>
              </a:spcBef>
              <a:spcAft>
                <a:spcPts val="0"/>
              </a:spcAft>
              <a:buFont typeface="Arial" pitchFamily="34" charset="0"/>
              <a:buNone/>
              <a:defRPr/>
            </a:pPr>
            <a:r>
              <a:rPr lang="en-US" sz="1200" b="1" dirty="0">
                <a:solidFill>
                  <a:schemeClr val="tx1">
                    <a:tint val="75000"/>
                  </a:schemeClr>
                </a:solidFill>
                <a:latin typeface="Arial" pitchFamily="34" charset="0"/>
                <a:cs typeface="Arial" pitchFamily="34" charset="0"/>
              </a:rPr>
              <a:t>Civil Defense in the 21</a:t>
            </a:r>
            <a:r>
              <a:rPr lang="en-US" sz="1200" b="1" baseline="30000" dirty="0">
                <a:solidFill>
                  <a:schemeClr val="tx1">
                    <a:tint val="75000"/>
                  </a:schemeClr>
                </a:solidFill>
                <a:latin typeface="Arial" pitchFamily="34" charset="0"/>
                <a:cs typeface="Arial" pitchFamily="34" charset="0"/>
              </a:rPr>
              <a:t>st </a:t>
            </a:r>
            <a:r>
              <a:rPr lang="en-US" sz="1200" b="1" dirty="0">
                <a:solidFill>
                  <a:schemeClr val="tx1">
                    <a:tint val="75000"/>
                  </a:schemeClr>
                </a:solidFill>
                <a:latin typeface="Arial" pitchFamily="34" charset="0"/>
                <a:cs typeface="Arial" pitchFamily="34" charset="0"/>
              </a:rPr>
              <a:t>Century - </a:t>
            </a:r>
            <a:r>
              <a:rPr lang="it-IT" sz="1200" dirty="0">
                <a:solidFill>
                  <a:schemeClr val="tx1">
                    <a:tint val="75000"/>
                  </a:schemeClr>
                </a:solidFill>
                <a:latin typeface="Arial" pitchFamily="34" charset="0"/>
                <a:cs typeface="Arial" pitchFamily="34" charset="0"/>
              </a:rPr>
              <a:t>Zagabria  15 set. 2011</a:t>
            </a:r>
          </a:p>
          <a:p>
            <a:pPr algn="ctr" fontAlgn="auto">
              <a:spcAft>
                <a:spcPts val="0"/>
              </a:spcAft>
              <a:buFont typeface="Arial" pitchFamily="34" charset="0"/>
              <a:buNone/>
              <a:defRPr/>
            </a:pPr>
            <a:r>
              <a:rPr lang="it-IT" sz="1200" b="1" dirty="0" err="1" smtClean="0">
                <a:solidFill>
                  <a:schemeClr val="tx1">
                    <a:tint val="75000"/>
                  </a:schemeClr>
                </a:solidFill>
                <a:latin typeface="Arial" pitchFamily="34" charset="0"/>
                <a:cs typeface="Arial" pitchFamily="34" charset="0"/>
              </a:rPr>
              <a:t>Italian</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Istitute</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of</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Resilience</a:t>
            </a:r>
            <a:r>
              <a:rPr lang="it-IT" sz="1200" b="1" dirty="0" smtClean="0">
                <a:solidFill>
                  <a:schemeClr val="tx1">
                    <a:tint val="75000"/>
                  </a:schemeClr>
                </a:solidFill>
                <a:latin typeface="Arial" pitchFamily="34" charset="0"/>
                <a:cs typeface="Arial" pitchFamily="34" charset="0"/>
              </a:rPr>
              <a:t> </a:t>
            </a:r>
            <a:r>
              <a:rPr lang="it-IT" sz="1200" dirty="0" smtClean="0">
                <a:solidFill>
                  <a:schemeClr val="tx1">
                    <a:tint val="75000"/>
                  </a:schemeClr>
                </a:solidFill>
                <a:latin typeface="Arial" pitchFamily="34" charset="0"/>
                <a:cs typeface="Arial" pitchFamily="34" charset="0"/>
              </a:rPr>
              <a:t>–</a:t>
            </a:r>
            <a:r>
              <a:rPr lang="it-IT" sz="1200" i="1" dirty="0" smtClean="0">
                <a:solidFill>
                  <a:schemeClr val="tx1">
                    <a:tint val="75000"/>
                  </a:schemeClr>
                </a:solidFill>
                <a:latin typeface="Arial" pitchFamily="34" charset="0"/>
                <a:cs typeface="Arial" pitchFamily="34" charset="0"/>
              </a:rPr>
              <a:t> The </a:t>
            </a:r>
            <a:r>
              <a:rPr lang="it-IT" sz="1200" i="1" dirty="0" err="1" smtClean="0">
                <a:solidFill>
                  <a:schemeClr val="tx1">
                    <a:tint val="75000"/>
                  </a:schemeClr>
                </a:solidFill>
                <a:latin typeface="Arial" pitchFamily="34" charset="0"/>
                <a:cs typeface="Arial" pitchFamily="34" charset="0"/>
              </a:rPr>
              <a:t>Civil</a:t>
            </a:r>
            <a:r>
              <a:rPr lang="it-IT" sz="1200" i="1" dirty="0" smtClean="0">
                <a:solidFill>
                  <a:schemeClr val="tx1">
                    <a:tint val="75000"/>
                  </a:schemeClr>
                </a:solidFill>
                <a:latin typeface="Arial" pitchFamily="34" charset="0"/>
                <a:cs typeface="Arial" pitchFamily="34" charset="0"/>
              </a:rPr>
              <a:t> </a:t>
            </a:r>
            <a:r>
              <a:rPr lang="it-IT" sz="1200" i="1" dirty="0" err="1" smtClean="0">
                <a:solidFill>
                  <a:schemeClr val="tx1">
                    <a:tint val="75000"/>
                  </a:schemeClr>
                </a:solidFill>
                <a:latin typeface="Arial" pitchFamily="34" charset="0"/>
                <a:cs typeface="Arial" pitchFamily="34" charset="0"/>
              </a:rPr>
              <a:t>Protection</a:t>
            </a:r>
            <a:r>
              <a:rPr lang="it-IT" sz="1200" i="1" dirty="0" smtClean="0">
                <a:solidFill>
                  <a:schemeClr val="tx1">
                    <a:tint val="75000"/>
                  </a:schemeClr>
                </a:solidFill>
                <a:latin typeface="Arial" pitchFamily="34" charset="0"/>
                <a:cs typeface="Arial" pitchFamily="34" charset="0"/>
              </a:rPr>
              <a:t> In Italy: </a:t>
            </a:r>
            <a:r>
              <a:rPr lang="it-IT" sz="1200" dirty="0" err="1">
                <a:latin typeface="Arial" pitchFamily="34" charset="0"/>
                <a:cs typeface="Arial" pitchFamily="34" charset="0"/>
              </a:rPr>
              <a:t>an</a:t>
            </a:r>
            <a:r>
              <a:rPr lang="it-IT" sz="1200" dirty="0">
                <a:latin typeface="Arial" pitchFamily="34" charset="0"/>
                <a:cs typeface="Arial" pitchFamily="34" charset="0"/>
              </a:rPr>
              <a:t> </a:t>
            </a:r>
            <a:r>
              <a:rPr lang="it-IT" sz="1200" dirty="0" err="1">
                <a:latin typeface="Arial" pitchFamily="34" charset="0"/>
                <a:cs typeface="Arial" pitchFamily="34" charset="0"/>
              </a:rPr>
              <a:t>integrated</a:t>
            </a:r>
            <a:r>
              <a:rPr lang="it-IT" sz="1200" dirty="0">
                <a:latin typeface="Arial" pitchFamily="34" charset="0"/>
                <a:cs typeface="Arial" pitchFamily="34" charset="0"/>
              </a:rPr>
              <a:t> system</a:t>
            </a:r>
          </a:p>
        </p:txBody>
      </p:sp>
    </p:spTree>
  </p:cSld>
  <p:clrMapOvr>
    <a:masterClrMapping/>
  </p:clrMapOvr>
  <p:transition>
    <p:sndAc>
      <p:stSnd>
        <p:snd r:embed="rId3" name="click.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xfrm>
            <a:off x="539750" y="0"/>
            <a:ext cx="8229600" cy="1143000"/>
          </a:xfrm>
        </p:spPr>
        <p:txBody>
          <a:bodyPr/>
          <a:lstStyle/>
          <a:p>
            <a:r>
              <a:rPr lang="it-IT" dirty="0" err="1" smtClean="0">
                <a:latin typeface="Arial" charset="0"/>
                <a:cs typeface="Arial" charset="0"/>
              </a:rPr>
              <a:t>…the</a:t>
            </a:r>
            <a:r>
              <a:rPr lang="it-IT" dirty="0" smtClean="0">
                <a:latin typeface="Arial" charset="0"/>
                <a:cs typeface="Arial" charset="0"/>
              </a:rPr>
              <a:t> </a:t>
            </a:r>
            <a:r>
              <a:rPr lang="it-IT" dirty="0" err="1" smtClean="0">
                <a:latin typeface="Arial" charset="0"/>
                <a:cs typeface="Arial" charset="0"/>
              </a:rPr>
              <a:t>path</a:t>
            </a:r>
            <a:r>
              <a:rPr lang="it-IT" dirty="0" smtClean="0">
                <a:latin typeface="Arial" charset="0"/>
                <a:cs typeface="Arial" charset="0"/>
              </a:rPr>
              <a:t> </a:t>
            </a:r>
            <a:r>
              <a:rPr lang="it-IT" dirty="0" err="1" smtClean="0">
                <a:latin typeface="Arial" charset="0"/>
                <a:cs typeface="Arial" charset="0"/>
              </a:rPr>
              <a:t>of</a:t>
            </a:r>
            <a:r>
              <a:rPr lang="it-IT" dirty="0" smtClean="0">
                <a:latin typeface="Arial" charset="0"/>
                <a:cs typeface="Arial" charset="0"/>
              </a:rPr>
              <a:t> Italy</a:t>
            </a:r>
          </a:p>
        </p:txBody>
      </p:sp>
      <p:pic>
        <p:nvPicPr>
          <p:cNvPr id="12" name="Segnaposto contenuto 11" descr="logo P.C.jpg"/>
          <p:cNvPicPr>
            <a:picLocks noGrp="1" noChangeAspect="1"/>
          </p:cNvPicPr>
          <p:nvPr>
            <p:ph idx="4294967295"/>
          </p:nvPr>
        </p:nvPicPr>
        <p:blipFill>
          <a:blip r:embed="rId4" cstate="print"/>
          <a:srcRect/>
          <a:stretch>
            <a:fillRect/>
          </a:stretch>
        </p:blipFill>
        <p:spPr>
          <a:xfrm>
            <a:off x="3563938" y="2133600"/>
            <a:ext cx="2044700" cy="1905000"/>
          </a:xfrm>
        </p:spPr>
      </p:pic>
      <p:pic>
        <p:nvPicPr>
          <p:cNvPr id="13" name="Immagine 12" descr="Protezione Civile Nazionale.jpg"/>
          <p:cNvPicPr>
            <a:picLocks noChangeAspect="1"/>
          </p:cNvPicPr>
          <p:nvPr/>
        </p:nvPicPr>
        <p:blipFill>
          <a:blip r:embed="rId5" cstate="print"/>
          <a:srcRect/>
          <a:stretch>
            <a:fillRect/>
          </a:stretch>
        </p:blipFill>
        <p:spPr bwMode="auto">
          <a:xfrm>
            <a:off x="3635375" y="2276475"/>
            <a:ext cx="1873250" cy="1873250"/>
          </a:xfrm>
          <a:prstGeom prst="rect">
            <a:avLst/>
          </a:prstGeom>
          <a:noFill/>
          <a:ln w="9525">
            <a:noFill/>
            <a:miter lim="800000"/>
            <a:headEnd/>
            <a:tailEnd/>
          </a:ln>
        </p:spPr>
      </p:pic>
      <p:pic>
        <p:nvPicPr>
          <p:cNvPr id="14" name="Immagine 13" descr="Nuovo DPC.jpg"/>
          <p:cNvPicPr>
            <a:picLocks noChangeAspect="1"/>
          </p:cNvPicPr>
          <p:nvPr/>
        </p:nvPicPr>
        <p:blipFill>
          <a:blip r:embed="rId6" cstate="print"/>
          <a:srcRect/>
          <a:stretch>
            <a:fillRect/>
          </a:stretch>
        </p:blipFill>
        <p:spPr bwMode="auto">
          <a:xfrm>
            <a:off x="3492500" y="2205038"/>
            <a:ext cx="2159000" cy="1692275"/>
          </a:xfrm>
          <a:prstGeom prst="rect">
            <a:avLst/>
          </a:prstGeom>
          <a:noFill/>
          <a:ln w="9525">
            <a:noFill/>
            <a:miter lim="800000"/>
            <a:headEnd/>
            <a:tailEnd/>
          </a:ln>
        </p:spPr>
      </p:pic>
      <p:sp>
        <p:nvSpPr>
          <p:cNvPr id="15" name="Titolo 1"/>
          <p:cNvSpPr txBox="1">
            <a:spLocks/>
          </p:cNvSpPr>
          <p:nvPr/>
        </p:nvSpPr>
        <p:spPr>
          <a:xfrm>
            <a:off x="2987675" y="4437063"/>
            <a:ext cx="3024188" cy="639762"/>
          </a:xfrm>
          <a:prstGeom prst="rect">
            <a:avLst/>
          </a:prstGeom>
        </p:spPr>
        <p:txBody>
          <a:bodyPr anchor="ctr">
            <a:normAutofit fontScale="92500" lnSpcReduction="20000"/>
          </a:bodyPr>
          <a:lstStyle/>
          <a:p>
            <a:pPr algn="ctr" fontAlgn="auto">
              <a:spcAft>
                <a:spcPts val="0"/>
              </a:spcAft>
              <a:defRPr/>
            </a:pPr>
            <a:r>
              <a:rPr lang="it-IT" sz="4400" dirty="0" err="1" smtClean="0">
                <a:latin typeface="+mj-lt"/>
                <a:ea typeface="+mj-ea"/>
                <a:cs typeface="+mj-cs"/>
              </a:rPr>
              <a:t>Defence</a:t>
            </a:r>
            <a:endParaRPr lang="it-IT" sz="4400" dirty="0">
              <a:latin typeface="+mj-lt"/>
              <a:ea typeface="+mj-ea"/>
              <a:cs typeface="+mj-cs"/>
            </a:endParaRPr>
          </a:p>
        </p:txBody>
      </p:sp>
      <p:sp>
        <p:nvSpPr>
          <p:cNvPr id="16" name="Titolo 1"/>
          <p:cNvSpPr txBox="1">
            <a:spLocks/>
          </p:cNvSpPr>
          <p:nvPr/>
        </p:nvSpPr>
        <p:spPr>
          <a:xfrm>
            <a:off x="2555776" y="4365104"/>
            <a:ext cx="4032250" cy="792162"/>
          </a:xfrm>
          <a:prstGeom prst="rect">
            <a:avLst/>
          </a:prstGeom>
        </p:spPr>
        <p:txBody>
          <a:bodyPr anchor="ctr">
            <a:normAutofit/>
          </a:bodyPr>
          <a:lstStyle/>
          <a:p>
            <a:pPr algn="ctr" fontAlgn="auto">
              <a:spcAft>
                <a:spcPts val="0"/>
              </a:spcAft>
              <a:defRPr/>
            </a:pPr>
            <a:r>
              <a:rPr lang="it-IT" sz="4400" dirty="0" err="1" smtClean="0">
                <a:latin typeface="+mj-lt"/>
                <a:ea typeface="+mj-ea"/>
                <a:cs typeface="+mj-cs"/>
              </a:rPr>
              <a:t>Protection</a:t>
            </a:r>
            <a:endParaRPr lang="it-IT" sz="4400" dirty="0">
              <a:latin typeface="+mj-lt"/>
              <a:ea typeface="+mj-ea"/>
              <a:cs typeface="+mj-cs"/>
            </a:endParaRPr>
          </a:p>
        </p:txBody>
      </p:sp>
      <p:sp>
        <p:nvSpPr>
          <p:cNvPr id="17" name="Titolo 1"/>
          <p:cNvSpPr txBox="1">
            <a:spLocks/>
          </p:cNvSpPr>
          <p:nvPr/>
        </p:nvSpPr>
        <p:spPr>
          <a:xfrm>
            <a:off x="3347864" y="4365104"/>
            <a:ext cx="2590800" cy="792163"/>
          </a:xfrm>
          <a:prstGeom prst="rect">
            <a:avLst/>
          </a:prstGeom>
        </p:spPr>
        <p:txBody>
          <a:bodyPr anchor="ctr">
            <a:normAutofit/>
          </a:bodyPr>
          <a:lstStyle/>
          <a:p>
            <a:pPr algn="ctr" fontAlgn="auto">
              <a:spcAft>
                <a:spcPts val="0"/>
              </a:spcAft>
              <a:defRPr/>
            </a:pPr>
            <a:r>
              <a:rPr lang="it-IT" sz="4400" dirty="0" err="1" smtClean="0">
                <a:latin typeface="+mj-lt"/>
                <a:ea typeface="+mj-ea"/>
                <a:cs typeface="+mj-cs"/>
              </a:rPr>
              <a:t>Resilience</a:t>
            </a:r>
            <a:r>
              <a:rPr lang="it-IT" sz="4400" dirty="0" smtClean="0">
                <a:latin typeface="+mj-lt"/>
                <a:ea typeface="+mj-ea"/>
                <a:cs typeface="+mj-cs"/>
              </a:rPr>
              <a:t> </a:t>
            </a:r>
            <a:endParaRPr lang="it-IT" sz="4400" dirty="0">
              <a:latin typeface="+mj-lt"/>
              <a:ea typeface="+mj-ea"/>
              <a:cs typeface="+mj-cs"/>
            </a:endParaRPr>
          </a:p>
        </p:txBody>
      </p:sp>
      <p:sp>
        <p:nvSpPr>
          <p:cNvPr id="19" name="Freccia a sinistra 18"/>
          <p:cNvSpPr/>
          <p:nvPr/>
        </p:nvSpPr>
        <p:spPr>
          <a:xfrm rot="10800000">
            <a:off x="539750" y="3068638"/>
            <a:ext cx="1871663" cy="36036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0" name="Freccia a sinistra 19"/>
          <p:cNvSpPr/>
          <p:nvPr/>
        </p:nvSpPr>
        <p:spPr>
          <a:xfrm rot="10800000">
            <a:off x="6659563" y="2997200"/>
            <a:ext cx="1873250" cy="3603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descr="Storia Loghi PC.jpg"/>
          <p:cNvPicPr>
            <a:picLocks noChangeAspect="1"/>
          </p:cNvPicPr>
          <p:nvPr/>
        </p:nvPicPr>
        <p:blipFill>
          <a:blip r:embed="rId7" cstate="print"/>
          <a:srcRect/>
          <a:stretch>
            <a:fillRect/>
          </a:stretch>
        </p:blipFill>
        <p:spPr bwMode="auto">
          <a:xfrm>
            <a:off x="2267744" y="1484784"/>
            <a:ext cx="4535487" cy="3629025"/>
          </a:xfrm>
          <a:prstGeom prst="rect">
            <a:avLst/>
          </a:prstGeom>
          <a:noFill/>
          <a:ln w="9525">
            <a:noFill/>
            <a:miter lim="800000"/>
            <a:headEnd/>
            <a:tailEnd/>
          </a:ln>
        </p:spPr>
      </p:pic>
      <p:sp>
        <p:nvSpPr>
          <p:cNvPr id="22" name="Segnaposto numero diapositiva 21"/>
          <p:cNvSpPr>
            <a:spLocks noGrp="1"/>
          </p:cNvSpPr>
          <p:nvPr>
            <p:ph type="sldNum" sz="quarter" idx="12"/>
          </p:nvPr>
        </p:nvSpPr>
        <p:spPr/>
        <p:txBody>
          <a:bodyPr/>
          <a:lstStyle/>
          <a:p>
            <a:pPr>
              <a:defRPr/>
            </a:pPr>
            <a:fld id="{03F78BAC-29BD-4C13-AE8E-E9EAF20A2275}" type="slidenum">
              <a:rPr lang="it-IT"/>
              <a:pPr>
                <a:defRPr/>
              </a:pPr>
              <a:t>4</a:t>
            </a:fld>
            <a:endParaRPr lang="it-IT"/>
          </a:p>
        </p:txBody>
      </p:sp>
      <p:pic>
        <p:nvPicPr>
          <p:cNvPr id="5134" name="Immagine 22" descr="Logo 2 - piccolo.jpg"/>
          <p:cNvPicPr>
            <a:picLocks noChangeAspect="1"/>
          </p:cNvPicPr>
          <p:nvPr/>
        </p:nvPicPr>
        <p:blipFill>
          <a:blip r:embed="rId8" cstate="print"/>
          <a:srcRect/>
          <a:stretch>
            <a:fillRect/>
          </a:stretch>
        </p:blipFill>
        <p:spPr bwMode="auto">
          <a:xfrm>
            <a:off x="0" y="6464300"/>
            <a:ext cx="395288" cy="393700"/>
          </a:xfrm>
          <a:prstGeom prst="rect">
            <a:avLst/>
          </a:prstGeom>
          <a:noFill/>
          <a:ln w="9525">
            <a:noFill/>
            <a:miter lim="800000"/>
            <a:headEnd/>
            <a:tailEnd/>
          </a:ln>
        </p:spPr>
      </p:pic>
      <p:sp>
        <p:nvSpPr>
          <p:cNvPr id="23" name="Sottotitolo 2"/>
          <p:cNvSpPr txBox="1">
            <a:spLocks/>
          </p:cNvSpPr>
          <p:nvPr/>
        </p:nvSpPr>
        <p:spPr>
          <a:xfrm>
            <a:off x="1187450" y="6381750"/>
            <a:ext cx="6400800" cy="476250"/>
          </a:xfrm>
          <a:prstGeom prst="rect">
            <a:avLst/>
          </a:prstGeom>
        </p:spPr>
        <p:txBody>
          <a:bodyPr>
            <a:normAutofit/>
          </a:bodyPr>
          <a:lstStyle/>
          <a:p>
            <a:pPr algn="ctr" fontAlgn="auto">
              <a:spcBef>
                <a:spcPts val="0"/>
              </a:spcBef>
              <a:spcAft>
                <a:spcPts val="0"/>
              </a:spcAft>
              <a:buFont typeface="Arial" pitchFamily="34" charset="0"/>
              <a:buNone/>
              <a:defRPr/>
            </a:pPr>
            <a:r>
              <a:rPr lang="en-US" sz="1200" b="1" dirty="0">
                <a:solidFill>
                  <a:schemeClr val="tx1">
                    <a:tint val="75000"/>
                  </a:schemeClr>
                </a:solidFill>
                <a:latin typeface="Arial" pitchFamily="34" charset="0"/>
                <a:cs typeface="Arial" pitchFamily="34" charset="0"/>
              </a:rPr>
              <a:t>Civil Defense in the 21</a:t>
            </a:r>
            <a:r>
              <a:rPr lang="en-US" sz="1200" b="1" baseline="30000" dirty="0">
                <a:solidFill>
                  <a:schemeClr val="tx1">
                    <a:tint val="75000"/>
                  </a:schemeClr>
                </a:solidFill>
                <a:latin typeface="Arial" pitchFamily="34" charset="0"/>
                <a:cs typeface="Arial" pitchFamily="34" charset="0"/>
              </a:rPr>
              <a:t>st </a:t>
            </a:r>
            <a:r>
              <a:rPr lang="en-US" sz="1200" b="1" dirty="0">
                <a:solidFill>
                  <a:schemeClr val="tx1">
                    <a:tint val="75000"/>
                  </a:schemeClr>
                </a:solidFill>
                <a:latin typeface="Arial" pitchFamily="34" charset="0"/>
                <a:cs typeface="Arial" pitchFamily="34" charset="0"/>
              </a:rPr>
              <a:t>Century - </a:t>
            </a:r>
            <a:r>
              <a:rPr lang="it-IT" sz="1200" dirty="0">
                <a:solidFill>
                  <a:schemeClr val="tx1">
                    <a:tint val="75000"/>
                  </a:schemeClr>
                </a:solidFill>
                <a:latin typeface="Arial" pitchFamily="34" charset="0"/>
                <a:cs typeface="Arial" pitchFamily="34" charset="0"/>
              </a:rPr>
              <a:t>Zagabria  15 set. 2011</a:t>
            </a:r>
          </a:p>
          <a:p>
            <a:pPr algn="ctr" fontAlgn="auto">
              <a:spcAft>
                <a:spcPts val="0"/>
              </a:spcAft>
              <a:buFont typeface="Arial" pitchFamily="34" charset="0"/>
              <a:buNone/>
              <a:defRPr/>
            </a:pPr>
            <a:r>
              <a:rPr lang="it-IT" sz="1200" b="1" dirty="0" err="1" smtClean="0">
                <a:solidFill>
                  <a:schemeClr val="tx1">
                    <a:tint val="75000"/>
                  </a:schemeClr>
                </a:solidFill>
                <a:latin typeface="Arial" pitchFamily="34" charset="0"/>
                <a:cs typeface="Arial" pitchFamily="34" charset="0"/>
              </a:rPr>
              <a:t>Italian</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Istitute</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of</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Resilience</a:t>
            </a:r>
            <a:r>
              <a:rPr lang="it-IT" sz="1200" b="1" dirty="0" smtClean="0">
                <a:solidFill>
                  <a:schemeClr val="tx1">
                    <a:tint val="75000"/>
                  </a:schemeClr>
                </a:solidFill>
                <a:latin typeface="Arial" pitchFamily="34" charset="0"/>
                <a:cs typeface="Arial" pitchFamily="34" charset="0"/>
              </a:rPr>
              <a:t> </a:t>
            </a:r>
            <a:r>
              <a:rPr lang="it-IT" sz="1200" dirty="0" smtClean="0">
                <a:solidFill>
                  <a:schemeClr val="tx1">
                    <a:tint val="75000"/>
                  </a:schemeClr>
                </a:solidFill>
                <a:latin typeface="Arial" pitchFamily="34" charset="0"/>
                <a:cs typeface="Arial" pitchFamily="34" charset="0"/>
              </a:rPr>
              <a:t>–</a:t>
            </a:r>
            <a:r>
              <a:rPr lang="it-IT" sz="1200" i="1" dirty="0" smtClean="0">
                <a:solidFill>
                  <a:schemeClr val="tx1">
                    <a:tint val="75000"/>
                  </a:schemeClr>
                </a:solidFill>
                <a:latin typeface="Arial" pitchFamily="34" charset="0"/>
                <a:cs typeface="Arial" pitchFamily="34" charset="0"/>
              </a:rPr>
              <a:t> The </a:t>
            </a:r>
            <a:r>
              <a:rPr lang="it-IT" sz="1200" i="1" dirty="0" err="1" smtClean="0">
                <a:solidFill>
                  <a:schemeClr val="tx1">
                    <a:tint val="75000"/>
                  </a:schemeClr>
                </a:solidFill>
                <a:latin typeface="Arial" pitchFamily="34" charset="0"/>
                <a:cs typeface="Arial" pitchFamily="34" charset="0"/>
              </a:rPr>
              <a:t>Civil</a:t>
            </a:r>
            <a:r>
              <a:rPr lang="it-IT" sz="1200" i="1" dirty="0" smtClean="0">
                <a:solidFill>
                  <a:schemeClr val="tx1">
                    <a:tint val="75000"/>
                  </a:schemeClr>
                </a:solidFill>
                <a:latin typeface="Arial" pitchFamily="34" charset="0"/>
                <a:cs typeface="Arial" pitchFamily="34" charset="0"/>
              </a:rPr>
              <a:t> </a:t>
            </a:r>
            <a:r>
              <a:rPr lang="it-IT" sz="1200" i="1" dirty="0" err="1" smtClean="0">
                <a:solidFill>
                  <a:schemeClr val="tx1">
                    <a:tint val="75000"/>
                  </a:schemeClr>
                </a:solidFill>
                <a:latin typeface="Arial" pitchFamily="34" charset="0"/>
                <a:cs typeface="Arial" pitchFamily="34" charset="0"/>
              </a:rPr>
              <a:t>Protection</a:t>
            </a:r>
            <a:r>
              <a:rPr lang="it-IT" sz="1200" i="1" dirty="0" smtClean="0">
                <a:solidFill>
                  <a:schemeClr val="tx1">
                    <a:tint val="75000"/>
                  </a:schemeClr>
                </a:solidFill>
                <a:latin typeface="Arial" pitchFamily="34" charset="0"/>
                <a:cs typeface="Arial" pitchFamily="34" charset="0"/>
              </a:rPr>
              <a:t> In Italy: </a:t>
            </a:r>
            <a:r>
              <a:rPr lang="it-IT" sz="1200" dirty="0" err="1">
                <a:latin typeface="Arial" pitchFamily="34" charset="0"/>
                <a:cs typeface="Arial" pitchFamily="34" charset="0"/>
              </a:rPr>
              <a:t>an</a:t>
            </a:r>
            <a:r>
              <a:rPr lang="it-IT" sz="1200" dirty="0">
                <a:latin typeface="Arial" pitchFamily="34" charset="0"/>
                <a:cs typeface="Arial" pitchFamily="34" charset="0"/>
              </a:rPr>
              <a:t> </a:t>
            </a:r>
            <a:r>
              <a:rPr lang="it-IT" sz="1200" dirty="0" err="1">
                <a:latin typeface="Arial" pitchFamily="34" charset="0"/>
                <a:cs typeface="Arial" pitchFamily="34" charset="0"/>
              </a:rPr>
              <a:t>integrated</a:t>
            </a:r>
            <a:r>
              <a:rPr lang="it-IT" sz="1200" dirty="0">
                <a:latin typeface="Arial" pitchFamily="34" charset="0"/>
                <a:cs typeface="Arial" pitchFamily="34" charset="0"/>
              </a:rPr>
              <a:t> system</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12"/>
                                        </p:tgtEl>
                                      </p:cBhvr>
                                    </p:animEffect>
                                    <p:set>
                                      <p:cBhvr>
                                        <p:cTn id="15" dur="1" fill="hold">
                                          <p:stCondLst>
                                            <p:cond delay="1999"/>
                                          </p:stCondLst>
                                        </p:cTn>
                                        <p:tgtEl>
                                          <p:spTgt spid="1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15"/>
                                        </p:tgtEl>
                                      </p:cBhvr>
                                    </p:animEffect>
                                    <p:set>
                                      <p:cBhvr>
                                        <p:cTn id="18" dur="1" fill="hold">
                                          <p:stCondLst>
                                            <p:cond delay="19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000"/>
                                        <p:tgtEl>
                                          <p:spTgt spid="13"/>
                                        </p:tgtEl>
                                      </p:cBhvr>
                                    </p:animEffect>
                                    <p:set>
                                      <p:cBhvr>
                                        <p:cTn id="31" dur="1" fill="hold">
                                          <p:stCondLst>
                                            <p:cond delay="1999"/>
                                          </p:stCondLst>
                                        </p:cTn>
                                        <p:tgtEl>
                                          <p:spTgt spid="1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16"/>
                                        </p:tgtEl>
                                      </p:cBhvr>
                                    </p:animEffect>
                                    <p:set>
                                      <p:cBhvr>
                                        <p:cTn id="34" dur="1" fill="hold">
                                          <p:stCondLst>
                                            <p:cond delay="1999"/>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2000"/>
                                        <p:tgtEl>
                                          <p:spTgt spid="19"/>
                                        </p:tgtEl>
                                      </p:cBhvr>
                                    </p:animEffect>
                                    <p:set>
                                      <p:cBhvr>
                                        <p:cTn id="47" dur="1" fill="hold">
                                          <p:stCondLst>
                                            <p:cond delay="1999"/>
                                          </p:stCondLst>
                                        </p:cTn>
                                        <p:tgtEl>
                                          <p:spTgt spid="19"/>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2000"/>
                                        <p:tgtEl>
                                          <p:spTgt spid="20"/>
                                        </p:tgtEl>
                                      </p:cBhvr>
                                    </p:animEffect>
                                    <p:set>
                                      <p:cBhvr>
                                        <p:cTn id="50" dur="1" fill="hold">
                                          <p:stCondLst>
                                            <p:cond delay="1999"/>
                                          </p:stCondLst>
                                        </p:cTn>
                                        <p:tgtEl>
                                          <p:spTgt spid="2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14"/>
                                        </p:tgtEl>
                                      </p:cBhvr>
                                    </p:animEffect>
                                    <p:set>
                                      <p:cBhvr>
                                        <p:cTn id="53" dur="1" fill="hold">
                                          <p:stCondLst>
                                            <p:cond delay="1999"/>
                                          </p:stCondLst>
                                        </p:cTn>
                                        <p:tgtEl>
                                          <p:spTgt spid="1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17"/>
                                        </p:tgtEl>
                                      </p:cBhvr>
                                    </p:animEffect>
                                    <p:set>
                                      <p:cBhvr>
                                        <p:cTn id="56" dur="1" fill="hold">
                                          <p:stCondLst>
                                            <p:cond delay="1999"/>
                                          </p:stCondLst>
                                        </p:cTn>
                                        <p:tgtEl>
                                          <p:spTgt spid="1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2"/>
          <p:cNvSpPr>
            <a:spLocks noGrp="1"/>
          </p:cNvSpPr>
          <p:nvPr>
            <p:ph type="title"/>
          </p:nvPr>
        </p:nvSpPr>
        <p:spPr>
          <a:xfrm>
            <a:off x="468313" y="0"/>
            <a:ext cx="8229600" cy="1143000"/>
          </a:xfrm>
        </p:spPr>
        <p:txBody>
          <a:bodyPr/>
          <a:lstStyle/>
          <a:p>
            <a:r>
              <a:rPr lang="it-IT" sz="2800" dirty="0" smtClean="0">
                <a:latin typeface="Arial" charset="0"/>
                <a:cs typeface="Arial" charset="0"/>
              </a:rPr>
              <a:t>The </a:t>
            </a:r>
            <a:r>
              <a:rPr lang="it-IT" sz="2800" dirty="0" err="1" smtClean="0">
                <a:latin typeface="Arial" charset="0"/>
                <a:cs typeface="Arial" charset="0"/>
              </a:rPr>
              <a:t>Civil</a:t>
            </a:r>
            <a:r>
              <a:rPr lang="it-IT" sz="2800" dirty="0" smtClean="0">
                <a:latin typeface="Arial" charset="0"/>
                <a:cs typeface="Arial" charset="0"/>
              </a:rPr>
              <a:t> </a:t>
            </a:r>
            <a:r>
              <a:rPr lang="it-IT" sz="2800" dirty="0" err="1" smtClean="0">
                <a:latin typeface="Arial" charset="0"/>
                <a:cs typeface="Arial" charset="0"/>
              </a:rPr>
              <a:t>Protection</a:t>
            </a:r>
            <a:r>
              <a:rPr lang="it-IT" sz="2800" dirty="0" smtClean="0">
                <a:latin typeface="Arial" charset="0"/>
                <a:cs typeface="Arial" charset="0"/>
              </a:rPr>
              <a:t>: </a:t>
            </a:r>
            <a:br>
              <a:rPr lang="it-IT" sz="2800" dirty="0" smtClean="0">
                <a:latin typeface="Arial" charset="0"/>
                <a:cs typeface="Arial" charset="0"/>
              </a:rPr>
            </a:br>
            <a:r>
              <a:rPr lang="it-IT" sz="2800" dirty="0" err="1" smtClean="0">
                <a:latin typeface="Arial" charset="0"/>
                <a:cs typeface="Arial" charset="0"/>
              </a:rPr>
              <a:t>from</a:t>
            </a:r>
            <a:r>
              <a:rPr lang="it-IT" sz="2800" dirty="0" smtClean="0">
                <a:latin typeface="Arial" charset="0"/>
                <a:cs typeface="Arial" charset="0"/>
              </a:rPr>
              <a:t> </a:t>
            </a:r>
            <a:r>
              <a:rPr lang="it-IT" sz="2800" dirty="0" err="1" smtClean="0">
                <a:latin typeface="Arial" charset="0"/>
                <a:cs typeface="Arial" charset="0"/>
              </a:rPr>
              <a:t>an</a:t>
            </a:r>
            <a:r>
              <a:rPr lang="it-IT" sz="2800" dirty="0" smtClean="0">
                <a:latin typeface="Arial" charset="0"/>
                <a:cs typeface="Arial" charset="0"/>
              </a:rPr>
              <a:t> </a:t>
            </a:r>
            <a:r>
              <a:rPr lang="it-IT" sz="2800" dirty="0" err="1" smtClean="0">
                <a:latin typeface="Arial" charset="0"/>
                <a:cs typeface="Arial" charset="0"/>
              </a:rPr>
              <a:t>instinctive</a:t>
            </a:r>
            <a:r>
              <a:rPr lang="it-IT" sz="2800" dirty="0" smtClean="0">
                <a:latin typeface="Arial" charset="0"/>
                <a:cs typeface="Arial" charset="0"/>
              </a:rPr>
              <a:t> </a:t>
            </a:r>
            <a:r>
              <a:rPr lang="it-IT" sz="2800" dirty="0" err="1" smtClean="0">
                <a:latin typeface="Arial" charset="0"/>
                <a:cs typeface="Arial" charset="0"/>
              </a:rPr>
              <a:t>action</a:t>
            </a:r>
            <a:r>
              <a:rPr lang="it-IT" sz="2800" dirty="0" smtClean="0">
                <a:latin typeface="Arial" charset="0"/>
                <a:cs typeface="Arial" charset="0"/>
              </a:rPr>
              <a:t> </a:t>
            </a:r>
            <a:r>
              <a:rPr lang="it-IT" sz="2800" dirty="0" err="1" smtClean="0">
                <a:latin typeface="Arial" charset="0"/>
                <a:cs typeface="Arial" charset="0"/>
              </a:rPr>
              <a:t>to</a:t>
            </a:r>
            <a:r>
              <a:rPr lang="it-IT" sz="2800" dirty="0" smtClean="0">
                <a:latin typeface="Arial" charset="0"/>
                <a:cs typeface="Arial" charset="0"/>
              </a:rPr>
              <a:t> a </a:t>
            </a:r>
            <a:r>
              <a:rPr lang="it-IT" sz="2800" dirty="0" err="1" smtClean="0">
                <a:latin typeface="Arial" charset="0"/>
                <a:cs typeface="Arial" charset="0"/>
              </a:rPr>
              <a:t>complex</a:t>
            </a:r>
            <a:r>
              <a:rPr lang="it-IT" sz="2800" dirty="0" smtClean="0">
                <a:latin typeface="Arial" charset="0"/>
                <a:cs typeface="Arial" charset="0"/>
              </a:rPr>
              <a:t> </a:t>
            </a:r>
            <a:r>
              <a:rPr lang="it-IT" sz="2800" dirty="0" err="1" smtClean="0">
                <a:latin typeface="Arial" charset="0"/>
                <a:cs typeface="Arial" charset="0"/>
              </a:rPr>
              <a:t>structure</a:t>
            </a:r>
            <a:endParaRPr lang="it-IT" sz="2800" dirty="0" smtClean="0">
              <a:latin typeface="Arial" charset="0"/>
              <a:cs typeface="Arial" charset="0"/>
            </a:endParaRPr>
          </a:p>
        </p:txBody>
      </p:sp>
      <p:pic>
        <p:nvPicPr>
          <p:cNvPr id="6147" name="Segnaposto contenuto 4" descr="villaggiopreistorico.jpg"/>
          <p:cNvPicPr>
            <a:picLocks noGrp="1" noChangeAspect="1"/>
          </p:cNvPicPr>
          <p:nvPr>
            <p:ph idx="1"/>
          </p:nvPr>
        </p:nvPicPr>
        <p:blipFill>
          <a:blip r:embed="rId4" cstate="print"/>
          <a:srcRect/>
          <a:stretch>
            <a:fillRect/>
          </a:stretch>
        </p:blipFill>
        <p:spPr>
          <a:xfrm>
            <a:off x="684213" y="1412875"/>
            <a:ext cx="2782887" cy="2016125"/>
          </a:xfrm>
        </p:spPr>
      </p:pic>
      <p:sp>
        <p:nvSpPr>
          <p:cNvPr id="7" name="CasellaDiTesto 6"/>
          <p:cNvSpPr txBox="1">
            <a:spLocks noChangeArrowheads="1"/>
          </p:cNvSpPr>
          <p:nvPr/>
        </p:nvSpPr>
        <p:spPr bwMode="auto">
          <a:xfrm>
            <a:off x="3635375" y="1989138"/>
            <a:ext cx="4643438" cy="369887"/>
          </a:xfrm>
          <a:prstGeom prst="rect">
            <a:avLst/>
          </a:prstGeom>
          <a:noFill/>
          <a:ln w="9525">
            <a:noFill/>
            <a:miter lim="800000"/>
            <a:headEnd/>
            <a:tailEnd/>
          </a:ln>
        </p:spPr>
        <p:txBody>
          <a:bodyPr>
            <a:spAutoFit/>
          </a:bodyPr>
          <a:lstStyle/>
          <a:p>
            <a:pPr algn="ctr"/>
            <a:r>
              <a:rPr lang="it-IT" dirty="0" err="1" smtClean="0">
                <a:latin typeface="Arial Black" pitchFamily="34" charset="0"/>
              </a:rPr>
              <a:t>Perception</a:t>
            </a:r>
            <a:r>
              <a:rPr lang="it-IT" dirty="0" smtClean="0">
                <a:latin typeface="Arial Black" pitchFamily="34" charset="0"/>
              </a:rPr>
              <a:t> </a:t>
            </a:r>
            <a:r>
              <a:rPr lang="it-IT" dirty="0" err="1" smtClean="0">
                <a:latin typeface="Arial Black" pitchFamily="34" charset="0"/>
              </a:rPr>
              <a:t>of</a:t>
            </a:r>
            <a:r>
              <a:rPr lang="it-IT" dirty="0" smtClean="0">
                <a:latin typeface="Arial Black" pitchFamily="34" charset="0"/>
              </a:rPr>
              <a:t> </a:t>
            </a:r>
            <a:r>
              <a:rPr lang="it-IT" dirty="0" err="1" smtClean="0">
                <a:latin typeface="Arial Black" pitchFamily="34" charset="0"/>
              </a:rPr>
              <a:t>Danger</a:t>
            </a:r>
            <a:endParaRPr lang="it-IT" dirty="0">
              <a:latin typeface="Arial Black" pitchFamily="34" charset="0"/>
            </a:endParaRPr>
          </a:p>
        </p:txBody>
      </p:sp>
      <p:sp>
        <p:nvSpPr>
          <p:cNvPr id="9" name="CasellaDiTesto 8"/>
          <p:cNvSpPr txBox="1">
            <a:spLocks noChangeArrowheads="1"/>
          </p:cNvSpPr>
          <p:nvPr/>
        </p:nvSpPr>
        <p:spPr bwMode="auto">
          <a:xfrm>
            <a:off x="1285875" y="4429125"/>
            <a:ext cx="3857625" cy="646331"/>
          </a:xfrm>
          <a:prstGeom prst="rect">
            <a:avLst/>
          </a:prstGeom>
          <a:noFill/>
          <a:ln w="9525">
            <a:noFill/>
            <a:miter lim="800000"/>
            <a:headEnd/>
            <a:tailEnd/>
          </a:ln>
        </p:spPr>
        <p:txBody>
          <a:bodyPr>
            <a:spAutoFit/>
          </a:bodyPr>
          <a:lstStyle/>
          <a:p>
            <a:pPr algn="ctr"/>
            <a:r>
              <a:rPr lang="en-US" dirty="0" smtClean="0">
                <a:latin typeface="Arial Black" pitchFamily="34" charset="0"/>
              </a:rPr>
              <a:t> the organized </a:t>
            </a:r>
            <a:r>
              <a:rPr lang="en-US" dirty="0" err="1" smtClean="0">
                <a:latin typeface="Arial Black" pitchFamily="34" charset="0"/>
              </a:rPr>
              <a:t>defence</a:t>
            </a:r>
            <a:r>
              <a:rPr lang="en-US" dirty="0" smtClean="0">
                <a:latin typeface="Arial Black" pitchFamily="34" charset="0"/>
              </a:rPr>
              <a:t> of citizens</a:t>
            </a:r>
            <a:endParaRPr lang="it-IT" dirty="0">
              <a:latin typeface="Arial Black" pitchFamily="34" charset="0"/>
            </a:endParaRPr>
          </a:p>
        </p:txBody>
      </p:sp>
      <p:pic>
        <p:nvPicPr>
          <p:cNvPr id="6150" name="Picture 3"/>
          <p:cNvPicPr>
            <a:picLocks noChangeAspect="1" noChangeArrowheads="1"/>
          </p:cNvPicPr>
          <p:nvPr/>
        </p:nvPicPr>
        <p:blipFill>
          <a:blip r:embed="rId5" cstate="print"/>
          <a:srcRect/>
          <a:stretch>
            <a:fillRect/>
          </a:stretch>
        </p:blipFill>
        <p:spPr bwMode="auto">
          <a:xfrm>
            <a:off x="5580063" y="2968625"/>
            <a:ext cx="2306637" cy="3217863"/>
          </a:xfrm>
          <a:prstGeom prst="rect">
            <a:avLst/>
          </a:prstGeom>
          <a:solidFill>
            <a:srgbClr val="FFFFFF"/>
          </a:solidFill>
          <a:ln w="9525">
            <a:noFill/>
            <a:miter lim="800000"/>
            <a:headEnd/>
            <a:tailEnd/>
          </a:ln>
        </p:spPr>
      </p:pic>
      <p:sp>
        <p:nvSpPr>
          <p:cNvPr id="8" name="Segnaposto numero diapositiva 7"/>
          <p:cNvSpPr>
            <a:spLocks noGrp="1"/>
          </p:cNvSpPr>
          <p:nvPr>
            <p:ph type="sldNum" sz="quarter" idx="12"/>
          </p:nvPr>
        </p:nvSpPr>
        <p:spPr/>
        <p:txBody>
          <a:bodyPr/>
          <a:lstStyle/>
          <a:p>
            <a:pPr>
              <a:defRPr/>
            </a:pPr>
            <a:fld id="{5145F78D-B505-41D2-B9C4-E7B998D3B781}" type="slidenum">
              <a:rPr lang="it-IT"/>
              <a:pPr>
                <a:defRPr/>
              </a:pPr>
              <a:t>5</a:t>
            </a:fld>
            <a:endParaRPr lang="it-IT"/>
          </a:p>
        </p:txBody>
      </p:sp>
      <p:pic>
        <p:nvPicPr>
          <p:cNvPr id="6153" name="Immagine 10" descr="Logo 2 - piccolo.jpg"/>
          <p:cNvPicPr>
            <a:picLocks noChangeAspect="1"/>
          </p:cNvPicPr>
          <p:nvPr/>
        </p:nvPicPr>
        <p:blipFill>
          <a:blip r:embed="rId6" cstate="print"/>
          <a:srcRect/>
          <a:stretch>
            <a:fillRect/>
          </a:stretch>
        </p:blipFill>
        <p:spPr bwMode="auto">
          <a:xfrm>
            <a:off x="0" y="6464300"/>
            <a:ext cx="395288" cy="393700"/>
          </a:xfrm>
          <a:prstGeom prst="rect">
            <a:avLst/>
          </a:prstGeom>
          <a:noFill/>
          <a:ln w="9525">
            <a:noFill/>
            <a:miter lim="800000"/>
            <a:headEnd/>
            <a:tailEnd/>
          </a:ln>
        </p:spPr>
      </p:pic>
      <p:sp>
        <p:nvSpPr>
          <p:cNvPr id="11" name="Sottotitolo 2"/>
          <p:cNvSpPr txBox="1">
            <a:spLocks/>
          </p:cNvSpPr>
          <p:nvPr/>
        </p:nvSpPr>
        <p:spPr>
          <a:xfrm>
            <a:off x="1187450" y="6381750"/>
            <a:ext cx="6400800" cy="476250"/>
          </a:xfrm>
          <a:prstGeom prst="rect">
            <a:avLst/>
          </a:prstGeom>
        </p:spPr>
        <p:txBody>
          <a:bodyPr>
            <a:normAutofit/>
          </a:bodyPr>
          <a:lstStyle/>
          <a:p>
            <a:pPr algn="ctr" fontAlgn="auto">
              <a:spcBef>
                <a:spcPts val="0"/>
              </a:spcBef>
              <a:spcAft>
                <a:spcPts val="0"/>
              </a:spcAft>
              <a:buFont typeface="Arial" pitchFamily="34" charset="0"/>
              <a:buNone/>
              <a:defRPr/>
            </a:pPr>
            <a:r>
              <a:rPr lang="en-US" sz="1200" b="1" dirty="0">
                <a:solidFill>
                  <a:schemeClr val="tx1">
                    <a:tint val="75000"/>
                  </a:schemeClr>
                </a:solidFill>
                <a:latin typeface="Arial" pitchFamily="34" charset="0"/>
                <a:cs typeface="Arial" pitchFamily="34" charset="0"/>
              </a:rPr>
              <a:t>Civil Defense in the 21</a:t>
            </a:r>
            <a:r>
              <a:rPr lang="en-US" sz="1200" b="1" baseline="30000" dirty="0">
                <a:solidFill>
                  <a:schemeClr val="tx1">
                    <a:tint val="75000"/>
                  </a:schemeClr>
                </a:solidFill>
                <a:latin typeface="Arial" pitchFamily="34" charset="0"/>
                <a:cs typeface="Arial" pitchFamily="34" charset="0"/>
              </a:rPr>
              <a:t>st </a:t>
            </a:r>
            <a:r>
              <a:rPr lang="en-US" sz="1200" b="1" dirty="0">
                <a:solidFill>
                  <a:schemeClr val="tx1">
                    <a:tint val="75000"/>
                  </a:schemeClr>
                </a:solidFill>
                <a:latin typeface="Arial" pitchFamily="34" charset="0"/>
                <a:cs typeface="Arial" pitchFamily="34" charset="0"/>
              </a:rPr>
              <a:t>Century - </a:t>
            </a:r>
            <a:r>
              <a:rPr lang="it-IT" sz="1200" dirty="0">
                <a:solidFill>
                  <a:schemeClr val="tx1">
                    <a:tint val="75000"/>
                  </a:schemeClr>
                </a:solidFill>
                <a:latin typeface="Arial" pitchFamily="34" charset="0"/>
                <a:cs typeface="Arial" pitchFamily="34" charset="0"/>
              </a:rPr>
              <a:t>Zagabria  15 set. 2011</a:t>
            </a:r>
          </a:p>
          <a:p>
            <a:pPr algn="ctr" fontAlgn="auto">
              <a:spcAft>
                <a:spcPts val="0"/>
              </a:spcAft>
              <a:buFont typeface="Arial" pitchFamily="34" charset="0"/>
              <a:buNone/>
              <a:defRPr/>
            </a:pPr>
            <a:r>
              <a:rPr lang="it-IT" sz="1200" b="1" dirty="0" err="1" smtClean="0">
                <a:solidFill>
                  <a:schemeClr val="tx1">
                    <a:tint val="75000"/>
                  </a:schemeClr>
                </a:solidFill>
                <a:latin typeface="Arial" pitchFamily="34" charset="0"/>
                <a:cs typeface="Arial" pitchFamily="34" charset="0"/>
              </a:rPr>
              <a:t>Italian</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Istitute</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of</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Resilience</a:t>
            </a:r>
            <a:r>
              <a:rPr lang="it-IT" sz="1200" b="1" dirty="0" smtClean="0">
                <a:solidFill>
                  <a:schemeClr val="tx1">
                    <a:tint val="75000"/>
                  </a:schemeClr>
                </a:solidFill>
                <a:latin typeface="Arial" pitchFamily="34" charset="0"/>
                <a:cs typeface="Arial" pitchFamily="34" charset="0"/>
              </a:rPr>
              <a:t> </a:t>
            </a:r>
            <a:r>
              <a:rPr lang="it-IT" sz="1200" dirty="0" smtClean="0">
                <a:solidFill>
                  <a:schemeClr val="tx1">
                    <a:tint val="75000"/>
                  </a:schemeClr>
                </a:solidFill>
                <a:latin typeface="Arial" pitchFamily="34" charset="0"/>
                <a:cs typeface="Arial" pitchFamily="34" charset="0"/>
              </a:rPr>
              <a:t>–</a:t>
            </a:r>
            <a:r>
              <a:rPr lang="it-IT" sz="1200" i="1" dirty="0" smtClean="0">
                <a:solidFill>
                  <a:schemeClr val="tx1">
                    <a:tint val="75000"/>
                  </a:schemeClr>
                </a:solidFill>
                <a:latin typeface="Arial" pitchFamily="34" charset="0"/>
                <a:cs typeface="Arial" pitchFamily="34" charset="0"/>
              </a:rPr>
              <a:t> The </a:t>
            </a:r>
            <a:r>
              <a:rPr lang="it-IT" sz="1200" i="1" dirty="0" err="1" smtClean="0">
                <a:solidFill>
                  <a:schemeClr val="tx1">
                    <a:tint val="75000"/>
                  </a:schemeClr>
                </a:solidFill>
                <a:latin typeface="Arial" pitchFamily="34" charset="0"/>
                <a:cs typeface="Arial" pitchFamily="34" charset="0"/>
              </a:rPr>
              <a:t>Civil</a:t>
            </a:r>
            <a:r>
              <a:rPr lang="it-IT" sz="1200" i="1" dirty="0" smtClean="0">
                <a:solidFill>
                  <a:schemeClr val="tx1">
                    <a:tint val="75000"/>
                  </a:schemeClr>
                </a:solidFill>
                <a:latin typeface="Arial" pitchFamily="34" charset="0"/>
                <a:cs typeface="Arial" pitchFamily="34" charset="0"/>
              </a:rPr>
              <a:t> </a:t>
            </a:r>
            <a:r>
              <a:rPr lang="it-IT" sz="1200" i="1" dirty="0" err="1" smtClean="0">
                <a:solidFill>
                  <a:schemeClr val="tx1">
                    <a:tint val="75000"/>
                  </a:schemeClr>
                </a:solidFill>
                <a:latin typeface="Arial" pitchFamily="34" charset="0"/>
                <a:cs typeface="Arial" pitchFamily="34" charset="0"/>
              </a:rPr>
              <a:t>Protection</a:t>
            </a:r>
            <a:r>
              <a:rPr lang="it-IT" sz="1200" i="1" dirty="0" smtClean="0">
                <a:solidFill>
                  <a:schemeClr val="tx1">
                    <a:tint val="75000"/>
                  </a:schemeClr>
                </a:solidFill>
                <a:latin typeface="Arial" pitchFamily="34" charset="0"/>
                <a:cs typeface="Arial" pitchFamily="34" charset="0"/>
              </a:rPr>
              <a:t> In Italy: </a:t>
            </a:r>
            <a:r>
              <a:rPr lang="it-IT" sz="1200" dirty="0" err="1">
                <a:latin typeface="Arial" pitchFamily="34" charset="0"/>
                <a:cs typeface="Arial" pitchFamily="34" charset="0"/>
              </a:rPr>
              <a:t>an</a:t>
            </a:r>
            <a:r>
              <a:rPr lang="it-IT" sz="1200" dirty="0">
                <a:latin typeface="Arial" pitchFamily="34" charset="0"/>
                <a:cs typeface="Arial" pitchFamily="34" charset="0"/>
              </a:rPr>
              <a:t> </a:t>
            </a:r>
            <a:r>
              <a:rPr lang="it-IT" sz="1200" dirty="0" err="1">
                <a:latin typeface="Arial" pitchFamily="34" charset="0"/>
                <a:cs typeface="Arial" pitchFamily="34" charset="0"/>
              </a:rPr>
              <a:t>integrated</a:t>
            </a:r>
            <a:r>
              <a:rPr lang="it-IT" sz="1200" dirty="0">
                <a:latin typeface="Arial" pitchFamily="34" charset="0"/>
                <a:cs typeface="Arial" pitchFamily="34" charset="0"/>
              </a:rPr>
              <a:t> system</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a:xfrm>
            <a:off x="428625" y="0"/>
            <a:ext cx="8229600" cy="1143000"/>
          </a:xfrm>
        </p:spPr>
        <p:txBody>
          <a:bodyPr/>
          <a:lstStyle/>
          <a:p>
            <a:r>
              <a:rPr lang="it-IT" sz="2800" dirty="0" smtClean="0">
                <a:solidFill>
                  <a:srgbClr val="FF0000"/>
                </a:solidFill>
                <a:latin typeface="Arial" charset="0"/>
                <a:cs typeface="Arial" charset="0"/>
              </a:rPr>
              <a:t>The right </a:t>
            </a:r>
            <a:r>
              <a:rPr lang="it-IT" sz="2800" dirty="0" err="1" smtClean="0">
                <a:solidFill>
                  <a:srgbClr val="FF0000"/>
                </a:solidFill>
                <a:latin typeface="Arial" charset="0"/>
                <a:cs typeface="Arial" charset="0"/>
              </a:rPr>
              <a:t>to</a:t>
            </a:r>
            <a:r>
              <a:rPr lang="it-IT" sz="2800" dirty="0" smtClean="0">
                <a:solidFill>
                  <a:srgbClr val="FF0000"/>
                </a:solidFill>
                <a:latin typeface="Arial" charset="0"/>
                <a:cs typeface="Arial" charset="0"/>
              </a:rPr>
              <a:t> security/</a:t>
            </a:r>
            <a:r>
              <a:rPr lang="it-IT" sz="2800" dirty="0" err="1" smtClean="0">
                <a:solidFill>
                  <a:srgbClr val="FF0000"/>
                </a:solidFill>
                <a:latin typeface="Arial" charset="0"/>
                <a:cs typeface="Arial" charset="0"/>
              </a:rPr>
              <a:t>safety</a:t>
            </a:r>
            <a:r>
              <a:rPr lang="it-IT" sz="2800" dirty="0" smtClean="0">
                <a:solidFill>
                  <a:srgbClr val="FF0000"/>
                </a:solidFill>
                <a:latin typeface="Arial" charset="0"/>
                <a:cs typeface="Arial" charset="0"/>
              </a:rPr>
              <a:t>: </a:t>
            </a:r>
            <a:br>
              <a:rPr lang="it-IT" sz="2800" dirty="0" smtClean="0">
                <a:solidFill>
                  <a:srgbClr val="FF0000"/>
                </a:solidFill>
                <a:latin typeface="Arial" charset="0"/>
                <a:cs typeface="Arial" charset="0"/>
              </a:rPr>
            </a:br>
            <a:r>
              <a:rPr lang="it-IT" sz="2800" dirty="0" err="1" smtClean="0">
                <a:solidFill>
                  <a:srgbClr val="FF0000"/>
                </a:solidFill>
                <a:latin typeface="Arial" charset="0"/>
                <a:cs typeface="Arial" charset="0"/>
              </a:rPr>
              <a:t>basic</a:t>
            </a:r>
            <a:r>
              <a:rPr lang="it-IT" sz="2800" dirty="0" smtClean="0">
                <a:solidFill>
                  <a:srgbClr val="FF0000"/>
                </a:solidFill>
                <a:latin typeface="Arial" charset="0"/>
                <a:cs typeface="Arial" charset="0"/>
              </a:rPr>
              <a:t> </a:t>
            </a:r>
            <a:r>
              <a:rPr lang="it-IT" sz="2800" dirty="0" err="1" smtClean="0">
                <a:solidFill>
                  <a:srgbClr val="FF0000"/>
                </a:solidFill>
                <a:latin typeface="Arial" charset="0"/>
                <a:cs typeface="Arial" charset="0"/>
              </a:rPr>
              <a:t>principles</a:t>
            </a:r>
            <a:r>
              <a:rPr lang="it-IT" sz="2800" dirty="0" smtClean="0">
                <a:solidFill>
                  <a:srgbClr val="FF0000"/>
                </a:solidFill>
                <a:latin typeface="Arial" charset="0"/>
                <a:cs typeface="Arial" charset="0"/>
              </a:rPr>
              <a:t> </a:t>
            </a:r>
            <a:r>
              <a:rPr lang="it-IT" sz="2800" dirty="0" err="1" smtClean="0">
                <a:solidFill>
                  <a:srgbClr val="FF0000"/>
                </a:solidFill>
                <a:latin typeface="Arial" charset="0"/>
                <a:cs typeface="Arial" charset="0"/>
              </a:rPr>
              <a:t>of</a:t>
            </a:r>
            <a:r>
              <a:rPr lang="it-IT" sz="2800" dirty="0" smtClean="0">
                <a:solidFill>
                  <a:srgbClr val="FF0000"/>
                </a:solidFill>
                <a:latin typeface="Arial" charset="0"/>
                <a:cs typeface="Arial" charset="0"/>
              </a:rPr>
              <a:t> the Italia State</a:t>
            </a:r>
          </a:p>
        </p:txBody>
      </p:sp>
      <p:sp>
        <p:nvSpPr>
          <p:cNvPr id="3" name="Rettangolo 2"/>
          <p:cNvSpPr>
            <a:spLocks noChangeArrowheads="1"/>
          </p:cNvSpPr>
          <p:nvPr/>
        </p:nvSpPr>
        <p:spPr bwMode="auto">
          <a:xfrm>
            <a:off x="0" y="4941168"/>
            <a:ext cx="3635896" cy="1415772"/>
          </a:xfrm>
          <a:prstGeom prst="rect">
            <a:avLst/>
          </a:prstGeom>
          <a:noFill/>
          <a:ln w="9525">
            <a:noFill/>
            <a:miter lim="800000"/>
            <a:headEnd/>
            <a:tailEnd/>
          </a:ln>
        </p:spPr>
        <p:txBody>
          <a:bodyPr wrap="square">
            <a:spAutoFit/>
          </a:bodyPr>
          <a:lstStyle/>
          <a:p>
            <a:pPr algn="ctr"/>
            <a:r>
              <a:rPr lang="it-IT" sz="1600" b="1" dirty="0">
                <a:solidFill>
                  <a:srgbClr val="FFFF00"/>
                </a:solidFill>
              </a:rPr>
              <a:t>Art. 52. </a:t>
            </a:r>
            <a:r>
              <a:rPr lang="it-IT" sz="1600" b="1" dirty="0" err="1" smtClean="0">
                <a:solidFill>
                  <a:srgbClr val="FFFF00"/>
                </a:solidFill>
              </a:rPr>
              <a:t>Costitutional</a:t>
            </a:r>
            <a:r>
              <a:rPr lang="it-IT" sz="1600" b="1" dirty="0" smtClean="0">
                <a:solidFill>
                  <a:srgbClr val="FFFF00"/>
                </a:solidFill>
              </a:rPr>
              <a:t> Charter</a:t>
            </a:r>
            <a:endParaRPr lang="it-IT" sz="1600" b="1" dirty="0">
              <a:solidFill>
                <a:srgbClr val="FFFF00"/>
              </a:solidFill>
            </a:endParaRPr>
          </a:p>
          <a:p>
            <a:endParaRPr lang="it-IT" sz="1000" b="1" dirty="0">
              <a:solidFill>
                <a:srgbClr val="0070C0"/>
              </a:solidFill>
            </a:endParaRPr>
          </a:p>
          <a:p>
            <a:pPr algn="ctr"/>
            <a:r>
              <a:rPr lang="en-US" sz="2000" dirty="0" smtClean="0">
                <a:latin typeface="Arial" pitchFamily="34" charset="0"/>
                <a:cs typeface="Arial" pitchFamily="34" charset="0"/>
              </a:rPr>
              <a:t>The defense of the Fatherland is a sacred duty for every citizen</a:t>
            </a:r>
            <a:r>
              <a:rPr lang="it-IT" sz="2000" dirty="0" smtClean="0">
                <a:latin typeface="Calibri" pitchFamily="34" charset="0"/>
              </a:rPr>
              <a:t>.</a:t>
            </a:r>
            <a:endParaRPr lang="it-IT" sz="2000" dirty="0">
              <a:latin typeface="Calibri" pitchFamily="34" charset="0"/>
            </a:endParaRPr>
          </a:p>
        </p:txBody>
      </p:sp>
      <p:sp>
        <p:nvSpPr>
          <p:cNvPr id="4" name="Rettangolo 3"/>
          <p:cNvSpPr>
            <a:spLocks noChangeArrowheads="1"/>
          </p:cNvSpPr>
          <p:nvPr/>
        </p:nvSpPr>
        <p:spPr bwMode="auto">
          <a:xfrm>
            <a:off x="179388" y="1268413"/>
            <a:ext cx="3240087" cy="3354765"/>
          </a:xfrm>
          <a:prstGeom prst="rect">
            <a:avLst/>
          </a:prstGeom>
          <a:noFill/>
          <a:ln w="9525">
            <a:noFill/>
            <a:miter lim="800000"/>
            <a:headEnd/>
            <a:tailEnd/>
          </a:ln>
        </p:spPr>
        <p:txBody>
          <a:bodyPr wrap="square">
            <a:spAutoFit/>
          </a:bodyPr>
          <a:lstStyle/>
          <a:p>
            <a:pPr algn="ctr"/>
            <a:r>
              <a:rPr lang="it-IT" sz="1600" b="1" dirty="0">
                <a:solidFill>
                  <a:srgbClr val="FFFF00"/>
                </a:solidFill>
              </a:rPr>
              <a:t>Art. 2. </a:t>
            </a:r>
            <a:r>
              <a:rPr lang="it-IT" sz="1600" b="1" dirty="0" err="1" smtClean="0">
                <a:solidFill>
                  <a:srgbClr val="FFFF00"/>
                </a:solidFill>
              </a:rPr>
              <a:t>Costitutional</a:t>
            </a:r>
            <a:r>
              <a:rPr lang="it-IT" sz="1600" b="1" dirty="0" smtClean="0">
                <a:solidFill>
                  <a:srgbClr val="FFFF00"/>
                </a:solidFill>
              </a:rPr>
              <a:t> Charter</a:t>
            </a:r>
            <a:endParaRPr lang="it-IT" sz="1600" b="1" dirty="0">
              <a:solidFill>
                <a:srgbClr val="FFFF00"/>
              </a:solidFill>
            </a:endParaRPr>
          </a:p>
          <a:p>
            <a:endParaRPr lang="it-IT" sz="1600" b="1" dirty="0">
              <a:solidFill>
                <a:srgbClr val="0070C0"/>
              </a:solidFill>
            </a:endParaRPr>
          </a:p>
          <a:p>
            <a:pPr algn="ctr"/>
            <a:r>
              <a:rPr lang="en-US" sz="2000" dirty="0" smtClean="0"/>
              <a:t>The Republic recognizes and guarantees the inviolable rights (health, education, defense, security...)… requires the fulfillment of duties Ides political solidarity, economic and social development </a:t>
            </a:r>
            <a:endParaRPr lang="it-IT" sz="2000" dirty="0"/>
          </a:p>
        </p:txBody>
      </p:sp>
      <p:sp>
        <p:nvSpPr>
          <p:cNvPr id="5" name="Rettangolo 4"/>
          <p:cNvSpPr>
            <a:spLocks noChangeArrowheads="1"/>
          </p:cNvSpPr>
          <p:nvPr/>
        </p:nvSpPr>
        <p:spPr bwMode="auto">
          <a:xfrm>
            <a:off x="5795963" y="1341438"/>
            <a:ext cx="3097212" cy="2739211"/>
          </a:xfrm>
          <a:prstGeom prst="rect">
            <a:avLst/>
          </a:prstGeom>
          <a:noFill/>
          <a:ln w="9525">
            <a:noFill/>
            <a:miter lim="800000"/>
            <a:headEnd/>
            <a:tailEnd/>
          </a:ln>
        </p:spPr>
        <p:txBody>
          <a:bodyPr>
            <a:spAutoFit/>
          </a:bodyPr>
          <a:lstStyle/>
          <a:p>
            <a:pPr algn="ctr"/>
            <a:r>
              <a:rPr lang="it-IT" sz="1600" b="1" dirty="0">
                <a:solidFill>
                  <a:srgbClr val="FFFF00"/>
                </a:solidFill>
              </a:rPr>
              <a:t>Art. 32 </a:t>
            </a:r>
            <a:r>
              <a:rPr lang="it-IT" sz="1600" b="1" dirty="0" err="1" smtClean="0">
                <a:solidFill>
                  <a:srgbClr val="FFFF00"/>
                </a:solidFill>
              </a:rPr>
              <a:t>Costitutional</a:t>
            </a:r>
            <a:r>
              <a:rPr lang="it-IT" sz="1600" b="1" dirty="0" smtClean="0">
                <a:solidFill>
                  <a:srgbClr val="FFFF00"/>
                </a:solidFill>
              </a:rPr>
              <a:t> Charter</a:t>
            </a:r>
            <a:endParaRPr lang="it-IT" sz="1600" b="1" dirty="0">
              <a:solidFill>
                <a:srgbClr val="FFFF00"/>
              </a:solidFill>
            </a:endParaRPr>
          </a:p>
          <a:p>
            <a:pPr algn="just"/>
            <a:endParaRPr lang="it-IT" sz="1600" b="1" dirty="0">
              <a:solidFill>
                <a:srgbClr val="0070C0"/>
              </a:solidFill>
            </a:endParaRPr>
          </a:p>
          <a:p>
            <a:pPr algn="ctr"/>
            <a:r>
              <a:rPr lang="en-US" sz="2000" dirty="0" smtClean="0"/>
              <a:t>... The Republic protects health as a fundamental right of the individual and the community…</a:t>
            </a:r>
          </a:p>
          <a:p>
            <a:pPr algn="ctr"/>
            <a:r>
              <a:rPr lang="en-US" sz="2000" dirty="0" smtClean="0"/>
              <a:t>directly related to nature, environment and human health</a:t>
            </a:r>
            <a:endParaRPr lang="en-US" sz="2000" dirty="0"/>
          </a:p>
        </p:txBody>
      </p:sp>
      <p:sp>
        <p:nvSpPr>
          <p:cNvPr id="6" name="Segnaposto numero diapositiva 5"/>
          <p:cNvSpPr>
            <a:spLocks noGrp="1"/>
          </p:cNvSpPr>
          <p:nvPr>
            <p:ph type="sldNum" sz="quarter" idx="12"/>
          </p:nvPr>
        </p:nvSpPr>
        <p:spPr/>
        <p:txBody>
          <a:bodyPr/>
          <a:lstStyle/>
          <a:p>
            <a:pPr>
              <a:defRPr/>
            </a:pPr>
            <a:fld id="{4EFCDAE8-4036-44AD-8C3B-D729658A1A78}" type="slidenum">
              <a:rPr lang="it-IT"/>
              <a:pPr>
                <a:defRPr/>
              </a:pPr>
              <a:t>6</a:t>
            </a:fld>
            <a:endParaRPr lang="it-IT"/>
          </a:p>
        </p:txBody>
      </p:sp>
      <p:sp>
        <p:nvSpPr>
          <p:cNvPr id="9" name="Rettangolo 8"/>
          <p:cNvSpPr>
            <a:spLocks noChangeArrowheads="1"/>
          </p:cNvSpPr>
          <p:nvPr/>
        </p:nvSpPr>
        <p:spPr bwMode="auto">
          <a:xfrm>
            <a:off x="5580063" y="5084763"/>
            <a:ext cx="3313112" cy="892552"/>
          </a:xfrm>
          <a:prstGeom prst="rect">
            <a:avLst/>
          </a:prstGeom>
          <a:noFill/>
          <a:ln w="9525">
            <a:noFill/>
            <a:miter lim="800000"/>
            <a:headEnd/>
            <a:tailEnd/>
          </a:ln>
        </p:spPr>
        <p:txBody>
          <a:bodyPr>
            <a:spAutoFit/>
          </a:bodyPr>
          <a:lstStyle/>
          <a:p>
            <a:pPr algn="ctr"/>
            <a:r>
              <a:rPr lang="it-IT" sz="1600" b="1" dirty="0">
                <a:solidFill>
                  <a:srgbClr val="FFFF00"/>
                </a:solidFill>
              </a:rPr>
              <a:t>Art. 118 </a:t>
            </a:r>
            <a:r>
              <a:rPr lang="it-IT" sz="1600" b="1" dirty="0" err="1" smtClean="0">
                <a:solidFill>
                  <a:srgbClr val="FFFF00"/>
                </a:solidFill>
              </a:rPr>
              <a:t>Costitutional</a:t>
            </a:r>
            <a:r>
              <a:rPr lang="it-IT" sz="1600" b="1" dirty="0" smtClean="0">
                <a:solidFill>
                  <a:srgbClr val="FFFF00"/>
                </a:solidFill>
              </a:rPr>
              <a:t> Charter</a:t>
            </a:r>
            <a:endParaRPr lang="it-IT" sz="1600" b="1" dirty="0">
              <a:solidFill>
                <a:srgbClr val="FFFF00"/>
              </a:solidFill>
            </a:endParaRPr>
          </a:p>
          <a:p>
            <a:endParaRPr lang="it-IT" sz="1600" b="1" dirty="0">
              <a:solidFill>
                <a:srgbClr val="0070C0"/>
              </a:solidFill>
            </a:endParaRPr>
          </a:p>
          <a:p>
            <a:pPr algn="ctr"/>
            <a:r>
              <a:rPr lang="it-IT" sz="2000" dirty="0" err="1" smtClean="0"/>
              <a:t>principle</a:t>
            </a:r>
            <a:r>
              <a:rPr lang="it-IT" sz="2000" dirty="0" smtClean="0"/>
              <a:t> </a:t>
            </a:r>
            <a:r>
              <a:rPr lang="it-IT" sz="2000" dirty="0" err="1" smtClean="0"/>
              <a:t>of</a:t>
            </a:r>
            <a:r>
              <a:rPr lang="it-IT" sz="2000" dirty="0" smtClean="0"/>
              <a:t> </a:t>
            </a:r>
            <a:r>
              <a:rPr lang="it-IT" sz="2000" dirty="0" err="1" smtClean="0"/>
              <a:t>subsidiarity</a:t>
            </a:r>
            <a:endParaRPr lang="it-IT" sz="2000" dirty="0"/>
          </a:p>
        </p:txBody>
      </p:sp>
      <p:pic>
        <p:nvPicPr>
          <p:cNvPr id="7176" name="Immagine 10" descr="Repubblica Italiana.jpg"/>
          <p:cNvPicPr>
            <a:picLocks noChangeAspect="1"/>
          </p:cNvPicPr>
          <p:nvPr/>
        </p:nvPicPr>
        <p:blipFill>
          <a:blip r:embed="rId4" cstate="print"/>
          <a:srcRect/>
          <a:stretch>
            <a:fillRect/>
          </a:stretch>
        </p:blipFill>
        <p:spPr bwMode="auto">
          <a:xfrm>
            <a:off x="3419475" y="2492375"/>
            <a:ext cx="2247900" cy="2520950"/>
          </a:xfrm>
          <a:prstGeom prst="rect">
            <a:avLst/>
          </a:prstGeom>
          <a:noFill/>
          <a:ln w="9525">
            <a:noFill/>
            <a:miter lim="800000"/>
            <a:headEnd/>
            <a:tailEnd/>
          </a:ln>
        </p:spPr>
      </p:pic>
      <p:pic>
        <p:nvPicPr>
          <p:cNvPr id="7178" name="Immagine 11" descr="Logo 2 - piccolo.jpg"/>
          <p:cNvPicPr>
            <a:picLocks noChangeAspect="1"/>
          </p:cNvPicPr>
          <p:nvPr/>
        </p:nvPicPr>
        <p:blipFill>
          <a:blip r:embed="rId5" cstate="print"/>
          <a:srcRect/>
          <a:stretch>
            <a:fillRect/>
          </a:stretch>
        </p:blipFill>
        <p:spPr bwMode="auto">
          <a:xfrm>
            <a:off x="0" y="6464300"/>
            <a:ext cx="395288" cy="393700"/>
          </a:xfrm>
          <a:prstGeom prst="rect">
            <a:avLst/>
          </a:prstGeom>
          <a:noFill/>
          <a:ln w="9525">
            <a:noFill/>
            <a:miter lim="800000"/>
            <a:headEnd/>
            <a:tailEnd/>
          </a:ln>
        </p:spPr>
      </p:pic>
      <p:sp>
        <p:nvSpPr>
          <p:cNvPr id="11" name="Sottotitolo 2"/>
          <p:cNvSpPr txBox="1">
            <a:spLocks/>
          </p:cNvSpPr>
          <p:nvPr/>
        </p:nvSpPr>
        <p:spPr>
          <a:xfrm>
            <a:off x="1187450" y="6381750"/>
            <a:ext cx="6400800" cy="476250"/>
          </a:xfrm>
          <a:prstGeom prst="rect">
            <a:avLst/>
          </a:prstGeom>
        </p:spPr>
        <p:txBody>
          <a:bodyPr>
            <a:normAutofit/>
          </a:bodyPr>
          <a:lstStyle/>
          <a:p>
            <a:pPr algn="ctr" fontAlgn="auto">
              <a:spcBef>
                <a:spcPts val="0"/>
              </a:spcBef>
              <a:spcAft>
                <a:spcPts val="0"/>
              </a:spcAft>
              <a:buFont typeface="Arial" pitchFamily="34" charset="0"/>
              <a:buNone/>
              <a:defRPr/>
            </a:pPr>
            <a:r>
              <a:rPr lang="en-US" sz="1200" b="1" dirty="0">
                <a:solidFill>
                  <a:schemeClr val="tx1">
                    <a:tint val="75000"/>
                  </a:schemeClr>
                </a:solidFill>
                <a:latin typeface="Arial" pitchFamily="34" charset="0"/>
                <a:cs typeface="Arial" pitchFamily="34" charset="0"/>
              </a:rPr>
              <a:t>Civil Defense in the 21</a:t>
            </a:r>
            <a:r>
              <a:rPr lang="en-US" sz="1200" b="1" baseline="30000" dirty="0">
                <a:solidFill>
                  <a:schemeClr val="tx1">
                    <a:tint val="75000"/>
                  </a:schemeClr>
                </a:solidFill>
                <a:latin typeface="Arial" pitchFamily="34" charset="0"/>
                <a:cs typeface="Arial" pitchFamily="34" charset="0"/>
              </a:rPr>
              <a:t>st </a:t>
            </a:r>
            <a:r>
              <a:rPr lang="en-US" sz="1200" b="1" dirty="0">
                <a:solidFill>
                  <a:schemeClr val="tx1">
                    <a:tint val="75000"/>
                  </a:schemeClr>
                </a:solidFill>
                <a:latin typeface="Arial" pitchFamily="34" charset="0"/>
                <a:cs typeface="Arial" pitchFamily="34" charset="0"/>
              </a:rPr>
              <a:t>Century - </a:t>
            </a:r>
            <a:r>
              <a:rPr lang="it-IT" sz="1200" dirty="0">
                <a:solidFill>
                  <a:schemeClr val="tx1">
                    <a:tint val="75000"/>
                  </a:schemeClr>
                </a:solidFill>
                <a:latin typeface="Arial" pitchFamily="34" charset="0"/>
                <a:cs typeface="Arial" pitchFamily="34" charset="0"/>
              </a:rPr>
              <a:t>Zagabria  15 set. 2011</a:t>
            </a:r>
          </a:p>
          <a:p>
            <a:pPr algn="ctr" fontAlgn="auto">
              <a:spcAft>
                <a:spcPts val="0"/>
              </a:spcAft>
              <a:buFont typeface="Arial" pitchFamily="34" charset="0"/>
              <a:buNone/>
              <a:defRPr/>
            </a:pPr>
            <a:r>
              <a:rPr lang="it-IT" sz="1200" b="1" dirty="0" err="1" smtClean="0">
                <a:solidFill>
                  <a:schemeClr val="tx1">
                    <a:tint val="75000"/>
                  </a:schemeClr>
                </a:solidFill>
                <a:latin typeface="Arial" pitchFamily="34" charset="0"/>
                <a:cs typeface="Arial" pitchFamily="34" charset="0"/>
              </a:rPr>
              <a:t>Italian</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Istitute</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of</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Resilience</a:t>
            </a:r>
            <a:r>
              <a:rPr lang="it-IT" sz="1200" b="1" dirty="0" smtClean="0">
                <a:solidFill>
                  <a:schemeClr val="tx1">
                    <a:tint val="75000"/>
                  </a:schemeClr>
                </a:solidFill>
                <a:latin typeface="Arial" pitchFamily="34" charset="0"/>
                <a:cs typeface="Arial" pitchFamily="34" charset="0"/>
              </a:rPr>
              <a:t> </a:t>
            </a:r>
            <a:r>
              <a:rPr lang="it-IT" sz="1200" dirty="0" smtClean="0">
                <a:solidFill>
                  <a:schemeClr val="tx1">
                    <a:tint val="75000"/>
                  </a:schemeClr>
                </a:solidFill>
                <a:latin typeface="Arial" pitchFamily="34" charset="0"/>
                <a:cs typeface="Arial" pitchFamily="34" charset="0"/>
              </a:rPr>
              <a:t>–</a:t>
            </a:r>
            <a:r>
              <a:rPr lang="it-IT" sz="1200" i="1" dirty="0" smtClean="0">
                <a:solidFill>
                  <a:schemeClr val="tx1">
                    <a:tint val="75000"/>
                  </a:schemeClr>
                </a:solidFill>
                <a:latin typeface="Arial" pitchFamily="34" charset="0"/>
                <a:cs typeface="Arial" pitchFamily="34" charset="0"/>
              </a:rPr>
              <a:t> The </a:t>
            </a:r>
            <a:r>
              <a:rPr lang="it-IT" sz="1200" i="1" dirty="0" err="1" smtClean="0">
                <a:solidFill>
                  <a:schemeClr val="tx1">
                    <a:tint val="75000"/>
                  </a:schemeClr>
                </a:solidFill>
                <a:latin typeface="Arial" pitchFamily="34" charset="0"/>
                <a:cs typeface="Arial" pitchFamily="34" charset="0"/>
              </a:rPr>
              <a:t>Civil</a:t>
            </a:r>
            <a:r>
              <a:rPr lang="it-IT" sz="1200" i="1" dirty="0" smtClean="0">
                <a:solidFill>
                  <a:schemeClr val="tx1">
                    <a:tint val="75000"/>
                  </a:schemeClr>
                </a:solidFill>
                <a:latin typeface="Arial" pitchFamily="34" charset="0"/>
                <a:cs typeface="Arial" pitchFamily="34" charset="0"/>
              </a:rPr>
              <a:t> </a:t>
            </a:r>
            <a:r>
              <a:rPr lang="it-IT" sz="1200" i="1" dirty="0" err="1" smtClean="0">
                <a:solidFill>
                  <a:schemeClr val="tx1">
                    <a:tint val="75000"/>
                  </a:schemeClr>
                </a:solidFill>
                <a:latin typeface="Arial" pitchFamily="34" charset="0"/>
                <a:cs typeface="Arial" pitchFamily="34" charset="0"/>
              </a:rPr>
              <a:t>Protection</a:t>
            </a:r>
            <a:r>
              <a:rPr lang="it-IT" sz="1200" i="1" dirty="0" smtClean="0">
                <a:solidFill>
                  <a:schemeClr val="tx1">
                    <a:tint val="75000"/>
                  </a:schemeClr>
                </a:solidFill>
                <a:latin typeface="Arial" pitchFamily="34" charset="0"/>
                <a:cs typeface="Arial" pitchFamily="34" charset="0"/>
              </a:rPr>
              <a:t> In Italy: </a:t>
            </a:r>
            <a:r>
              <a:rPr lang="it-IT" sz="1200" dirty="0" err="1">
                <a:latin typeface="Arial" pitchFamily="34" charset="0"/>
                <a:cs typeface="Arial" pitchFamily="34" charset="0"/>
              </a:rPr>
              <a:t>an</a:t>
            </a:r>
            <a:r>
              <a:rPr lang="it-IT" sz="1200" dirty="0">
                <a:latin typeface="Arial" pitchFamily="34" charset="0"/>
                <a:cs typeface="Arial" pitchFamily="34" charset="0"/>
              </a:rPr>
              <a:t> </a:t>
            </a:r>
            <a:r>
              <a:rPr lang="it-IT" sz="1200" dirty="0" err="1">
                <a:latin typeface="Arial" pitchFamily="34" charset="0"/>
                <a:cs typeface="Arial" pitchFamily="34" charset="0"/>
              </a:rPr>
              <a:t>integrated</a:t>
            </a:r>
            <a:r>
              <a:rPr lang="it-IT" sz="1200" dirty="0">
                <a:latin typeface="Arial" pitchFamily="34" charset="0"/>
                <a:cs typeface="Arial" pitchFamily="34" charset="0"/>
              </a:rPr>
              <a:t> system</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0"/>
            <a:ext cx="8229600" cy="706438"/>
          </a:xfrm>
        </p:spPr>
        <p:txBody>
          <a:bodyPr rtlCol="0">
            <a:normAutofit fontScale="90000"/>
          </a:bodyPr>
          <a:lstStyle/>
          <a:p>
            <a:pPr fontAlgn="auto">
              <a:spcAft>
                <a:spcPts val="0"/>
              </a:spcAft>
              <a:defRPr/>
            </a:pPr>
            <a:r>
              <a:rPr lang="it-IT" sz="4000" dirty="0" err="1" smtClean="0">
                <a:solidFill>
                  <a:srgbClr val="FF3300"/>
                </a:solidFill>
                <a:effectLst>
                  <a:outerShdw blurRad="38100" dist="38100" dir="2700000" algn="tl">
                    <a:srgbClr val="C0C0C0"/>
                  </a:outerShdw>
                </a:effectLst>
              </a:rPr>
              <a:t>from</a:t>
            </a:r>
            <a:r>
              <a:rPr lang="it-IT" sz="4000" dirty="0" smtClean="0">
                <a:solidFill>
                  <a:srgbClr val="FF3300"/>
                </a:solidFill>
                <a:effectLst>
                  <a:outerShdw blurRad="38100" dist="38100" dir="2700000" algn="tl">
                    <a:srgbClr val="C0C0C0"/>
                  </a:outerShdw>
                </a:effectLst>
              </a:rPr>
              <a:t> National </a:t>
            </a:r>
            <a:r>
              <a:rPr lang="it-IT" sz="4000" dirty="0" err="1" smtClean="0">
                <a:solidFill>
                  <a:srgbClr val="FF3300"/>
                </a:solidFill>
                <a:effectLst>
                  <a:outerShdw blurRad="38100" dist="38100" dir="2700000" algn="tl">
                    <a:srgbClr val="C0C0C0"/>
                  </a:outerShdw>
                </a:effectLst>
              </a:rPr>
              <a:t>Defence</a:t>
            </a:r>
            <a:r>
              <a:rPr lang="it-IT" sz="4000" dirty="0" smtClean="0">
                <a:solidFill>
                  <a:srgbClr val="FF3300"/>
                </a:solidFill>
                <a:effectLst>
                  <a:outerShdw blurRad="38100" dist="38100" dir="2700000" algn="tl">
                    <a:srgbClr val="C0C0C0"/>
                  </a:outerShdw>
                </a:effectLst>
              </a:rPr>
              <a:t> </a:t>
            </a:r>
            <a:r>
              <a:rPr lang="it-IT" sz="4000" dirty="0" err="1" smtClean="0">
                <a:solidFill>
                  <a:srgbClr val="FF3300"/>
                </a:solidFill>
                <a:effectLst>
                  <a:outerShdw blurRad="38100" dist="38100" dir="2700000" algn="tl">
                    <a:srgbClr val="C0C0C0"/>
                  </a:outerShdw>
                </a:effectLst>
              </a:rPr>
              <a:t>to</a:t>
            </a:r>
            <a:r>
              <a:rPr lang="it-IT" sz="4000" dirty="0" smtClean="0">
                <a:solidFill>
                  <a:srgbClr val="FF3300"/>
                </a:solidFill>
                <a:effectLst>
                  <a:outerShdw blurRad="38100" dist="38100" dir="2700000" algn="tl">
                    <a:srgbClr val="C0C0C0"/>
                  </a:outerShdw>
                </a:effectLst>
              </a:rPr>
              <a:t> </a:t>
            </a:r>
            <a:r>
              <a:rPr lang="it-IT" sz="4000" dirty="0" err="1" smtClean="0">
                <a:solidFill>
                  <a:srgbClr val="FF3300"/>
                </a:solidFill>
                <a:effectLst>
                  <a:outerShdw blurRad="38100" dist="38100" dir="2700000" algn="tl">
                    <a:srgbClr val="C0C0C0"/>
                  </a:outerShdw>
                </a:effectLst>
              </a:rPr>
              <a:t>Civil</a:t>
            </a:r>
            <a:r>
              <a:rPr lang="it-IT" sz="4000" dirty="0" smtClean="0">
                <a:solidFill>
                  <a:srgbClr val="FF3300"/>
                </a:solidFill>
                <a:effectLst>
                  <a:outerShdw blurRad="38100" dist="38100" dir="2700000" algn="tl">
                    <a:srgbClr val="C0C0C0"/>
                  </a:outerShdw>
                </a:effectLst>
              </a:rPr>
              <a:t> </a:t>
            </a:r>
            <a:r>
              <a:rPr lang="it-IT" sz="4000" dirty="0" err="1" smtClean="0">
                <a:solidFill>
                  <a:srgbClr val="FF3300"/>
                </a:solidFill>
                <a:effectLst>
                  <a:outerShdw blurRad="38100" dist="38100" dir="2700000" algn="tl">
                    <a:srgbClr val="C0C0C0"/>
                  </a:outerShdw>
                </a:effectLst>
              </a:rPr>
              <a:t>Protection</a:t>
            </a:r>
            <a:endParaRPr lang="it-IT" sz="4000" dirty="0" smtClean="0">
              <a:solidFill>
                <a:srgbClr val="FF3300"/>
              </a:solidFill>
              <a:effectLst>
                <a:outerShdw blurRad="38100" dist="38100" dir="2700000" algn="tl">
                  <a:srgbClr val="C0C0C0"/>
                </a:outerShdw>
              </a:effectLst>
            </a:endParaRPr>
          </a:p>
        </p:txBody>
      </p:sp>
      <p:grpSp>
        <p:nvGrpSpPr>
          <p:cNvPr id="2" name="Group 7"/>
          <p:cNvGrpSpPr>
            <a:grpSpLocks noChangeAspect="1"/>
          </p:cNvGrpSpPr>
          <p:nvPr/>
        </p:nvGrpSpPr>
        <p:grpSpPr bwMode="auto">
          <a:xfrm>
            <a:off x="827584" y="1628800"/>
            <a:ext cx="24122680" cy="4567237"/>
            <a:chOff x="1907" y="13806"/>
            <a:chExt cx="31680" cy="6199"/>
          </a:xfrm>
        </p:grpSpPr>
        <p:sp>
          <p:nvSpPr>
            <p:cNvPr id="8242" name="AutoShape 8"/>
            <p:cNvSpPr>
              <a:spLocks noChangeAspect="1" noChangeArrowheads="1"/>
            </p:cNvSpPr>
            <p:nvPr/>
          </p:nvSpPr>
          <p:spPr bwMode="auto">
            <a:xfrm>
              <a:off x="24737" y="14000"/>
              <a:ext cx="8850" cy="6005"/>
            </a:xfrm>
            <a:prstGeom prst="rect">
              <a:avLst/>
            </a:prstGeom>
            <a:noFill/>
            <a:ln w="9525">
              <a:noFill/>
              <a:miter lim="800000"/>
              <a:headEnd/>
              <a:tailEnd/>
            </a:ln>
          </p:spPr>
          <p:txBody>
            <a:bodyPr/>
            <a:lstStyle/>
            <a:p>
              <a:endParaRPr lang="it-IT">
                <a:latin typeface="Calibri" pitchFamily="34" charset="0"/>
              </a:endParaRPr>
            </a:p>
          </p:txBody>
        </p:sp>
        <p:sp>
          <p:nvSpPr>
            <p:cNvPr id="16393" name="Rectangle 9" descr="simbolo repubblica"/>
            <p:cNvSpPr>
              <a:spLocks noChangeArrowheads="1"/>
            </p:cNvSpPr>
            <p:nvPr/>
          </p:nvSpPr>
          <p:spPr bwMode="auto">
            <a:xfrm>
              <a:off x="4908" y="13806"/>
              <a:ext cx="2248" cy="2234"/>
            </a:xfrm>
            <a:prstGeom prst="rect">
              <a:avLst/>
            </a:prstGeom>
            <a:blipFill dpi="0" rotWithShape="1">
              <a:blip r:embed="rId4" cstate="print">
                <a:alphaModFix amt="80000"/>
              </a:blip>
              <a:srcRect/>
              <a:stretch>
                <a:fillRect/>
              </a:stretch>
            </a:blipFill>
            <a:ln w="9525">
              <a:solidFill>
                <a:srgbClr val="000000"/>
              </a:solidFill>
              <a:miter lim="800000"/>
              <a:headEnd/>
              <a:tailEnd/>
            </a:ln>
          </p:spPr>
          <p:txBody>
            <a:bodyPr lIns="59809" tIns="29904" rIns="59809" bIns="29904"/>
            <a:lstStyle/>
            <a:p>
              <a:pPr algn="ctr" fontAlgn="auto">
                <a:spcBef>
                  <a:spcPts val="0"/>
                </a:spcBef>
                <a:spcAft>
                  <a:spcPts val="0"/>
                </a:spcAft>
                <a:defRPr/>
              </a:pPr>
              <a:endParaRPr lang="it-IT" sz="1000" b="1" dirty="0">
                <a:latin typeface="Book Antiqua" pitchFamily="18" charset="0"/>
                <a:cs typeface="+mn-cs"/>
              </a:endParaRPr>
            </a:p>
            <a:p>
              <a:pPr algn="ctr" fontAlgn="auto">
                <a:spcBef>
                  <a:spcPts val="0"/>
                </a:spcBef>
                <a:spcAft>
                  <a:spcPts val="0"/>
                </a:spcAft>
                <a:defRPr/>
              </a:pPr>
              <a:endParaRPr lang="it-IT" sz="1200" b="1" dirty="0">
                <a:latin typeface="Book Antiqua" pitchFamily="18" charset="0"/>
                <a:cs typeface="+mn-cs"/>
              </a:endParaRPr>
            </a:p>
            <a:p>
              <a:pPr algn="ctr" fontAlgn="auto">
                <a:spcBef>
                  <a:spcPts val="0"/>
                </a:spcBef>
                <a:spcAft>
                  <a:spcPts val="0"/>
                </a:spcAft>
                <a:defRPr/>
              </a:pPr>
              <a:r>
                <a:rPr lang="it-IT" b="1" dirty="0" smtClean="0">
                  <a:solidFill>
                    <a:schemeClr val="bg1"/>
                  </a:solidFill>
                  <a:effectLst>
                    <a:outerShdw blurRad="38100" dist="38100" dir="2700000" algn="tl">
                      <a:srgbClr val="C0C0C0"/>
                    </a:outerShdw>
                  </a:effectLst>
                  <a:latin typeface="+mn-lt"/>
                  <a:cs typeface="+mn-cs"/>
                </a:rPr>
                <a:t>NATIONAL DEFENCE</a:t>
              </a:r>
              <a:endParaRPr lang="it-IT" dirty="0">
                <a:solidFill>
                  <a:schemeClr val="bg1"/>
                </a:solidFill>
                <a:effectLst>
                  <a:outerShdw blurRad="38100" dist="38100" dir="2700000" algn="tl">
                    <a:srgbClr val="C0C0C0"/>
                  </a:outerShdw>
                </a:effectLst>
                <a:latin typeface="+mn-lt"/>
                <a:cs typeface="+mn-cs"/>
              </a:endParaRPr>
            </a:p>
          </p:txBody>
        </p:sp>
        <p:sp>
          <p:nvSpPr>
            <p:cNvPr id="8244" name="Rectangle 10"/>
            <p:cNvSpPr>
              <a:spLocks noChangeArrowheads="1"/>
            </p:cNvSpPr>
            <p:nvPr/>
          </p:nvSpPr>
          <p:spPr bwMode="auto">
            <a:xfrm>
              <a:off x="8207" y="18766"/>
              <a:ext cx="2250" cy="1041"/>
            </a:xfrm>
            <a:prstGeom prst="rect">
              <a:avLst/>
            </a:prstGeom>
            <a:solidFill>
              <a:srgbClr val="FFFFFF"/>
            </a:solidFill>
            <a:ln w="9525">
              <a:solidFill>
                <a:srgbClr val="000000"/>
              </a:solidFill>
              <a:miter lim="800000"/>
              <a:headEnd/>
              <a:tailEnd/>
            </a:ln>
          </p:spPr>
          <p:txBody>
            <a:bodyPr lIns="59809" tIns="29904" rIns="59809" bIns="29904"/>
            <a:lstStyle/>
            <a:p>
              <a:pPr algn="ctr"/>
              <a:endParaRPr lang="it-IT" sz="900" b="1" dirty="0" smtClean="0">
                <a:latin typeface="Book Antiqua" pitchFamily="18" charset="0"/>
              </a:endParaRPr>
            </a:p>
            <a:p>
              <a:pPr algn="ctr"/>
              <a:r>
                <a:rPr lang="it-IT" sz="1600" b="1" dirty="0" smtClean="0">
                  <a:solidFill>
                    <a:schemeClr val="bg1"/>
                  </a:solidFill>
                  <a:latin typeface="Arial" pitchFamily="34" charset="0"/>
                  <a:cs typeface="Arial" pitchFamily="34" charset="0"/>
                </a:rPr>
                <a:t>CIVIL DEFENCE OFFICE</a:t>
              </a:r>
              <a:endParaRPr lang="it-IT" sz="1600" dirty="0">
                <a:solidFill>
                  <a:schemeClr val="bg1"/>
                </a:solidFill>
                <a:latin typeface="Arial" pitchFamily="34" charset="0"/>
                <a:cs typeface="Arial" pitchFamily="34" charset="0"/>
              </a:endParaRPr>
            </a:p>
          </p:txBody>
        </p:sp>
        <p:sp>
          <p:nvSpPr>
            <p:cNvPr id="8245" name="Rectangle 11"/>
            <p:cNvSpPr>
              <a:spLocks noChangeArrowheads="1"/>
            </p:cNvSpPr>
            <p:nvPr/>
          </p:nvSpPr>
          <p:spPr bwMode="auto">
            <a:xfrm>
              <a:off x="4756" y="18886"/>
              <a:ext cx="2551" cy="876"/>
            </a:xfrm>
            <a:prstGeom prst="rect">
              <a:avLst/>
            </a:prstGeom>
            <a:solidFill>
              <a:srgbClr val="FFFFFF"/>
            </a:solidFill>
            <a:ln w="9525">
              <a:solidFill>
                <a:srgbClr val="000000"/>
              </a:solidFill>
              <a:miter lim="800000"/>
              <a:headEnd/>
              <a:tailEnd/>
            </a:ln>
          </p:spPr>
          <p:txBody>
            <a:bodyPr lIns="59809" tIns="29904" rIns="59809" bIns="29904"/>
            <a:lstStyle/>
            <a:p>
              <a:pPr algn="ctr"/>
              <a:endParaRPr lang="it-IT" sz="900" b="1" dirty="0">
                <a:latin typeface="Book Antiqua" pitchFamily="18" charset="0"/>
              </a:endParaRPr>
            </a:p>
            <a:p>
              <a:pPr algn="ctr"/>
              <a:r>
                <a:rPr lang="it-IT" sz="1200" b="1" dirty="0" smtClean="0">
                  <a:solidFill>
                    <a:schemeClr val="bg1"/>
                  </a:solidFill>
                  <a:latin typeface="Book Antiqua" pitchFamily="18" charset="0"/>
                </a:rPr>
                <a:t>CIVIL-MILITARY COOPERATION</a:t>
              </a:r>
              <a:endParaRPr lang="it-IT" sz="1200" dirty="0">
                <a:solidFill>
                  <a:schemeClr val="bg1"/>
                </a:solidFill>
                <a:latin typeface="Calibri" pitchFamily="34" charset="0"/>
              </a:endParaRPr>
            </a:p>
          </p:txBody>
        </p:sp>
        <p:sp>
          <p:nvSpPr>
            <p:cNvPr id="8246" name="Rectangle 12"/>
            <p:cNvSpPr>
              <a:spLocks noChangeArrowheads="1"/>
            </p:cNvSpPr>
            <p:nvPr/>
          </p:nvSpPr>
          <p:spPr bwMode="auto">
            <a:xfrm>
              <a:off x="1907" y="18766"/>
              <a:ext cx="1950" cy="1044"/>
            </a:xfrm>
            <a:prstGeom prst="rect">
              <a:avLst/>
            </a:prstGeom>
            <a:solidFill>
              <a:srgbClr val="FFFFFF"/>
            </a:solidFill>
            <a:ln w="9525">
              <a:solidFill>
                <a:srgbClr val="000000"/>
              </a:solidFill>
              <a:miter lim="800000"/>
              <a:headEnd/>
              <a:tailEnd/>
            </a:ln>
          </p:spPr>
          <p:txBody>
            <a:bodyPr lIns="59809" tIns="29904" rIns="59809" bIns="29904"/>
            <a:lstStyle/>
            <a:p>
              <a:pPr algn="ctr"/>
              <a:r>
                <a:rPr lang="it-IT" sz="2000" b="1" dirty="0" smtClean="0">
                  <a:solidFill>
                    <a:schemeClr val="bg1"/>
                  </a:solidFill>
                  <a:latin typeface="Arial" pitchFamily="34" charset="0"/>
                  <a:cs typeface="Arial" pitchFamily="34" charset="0"/>
                </a:rPr>
                <a:t>DEFENCE STAFF</a:t>
              </a:r>
              <a:endParaRPr lang="it-IT" sz="2000" dirty="0">
                <a:solidFill>
                  <a:schemeClr val="bg1"/>
                </a:solidFill>
                <a:latin typeface="Arial" pitchFamily="34" charset="0"/>
                <a:cs typeface="Arial" pitchFamily="34" charset="0"/>
              </a:endParaRPr>
            </a:p>
          </p:txBody>
        </p:sp>
        <p:sp>
          <p:nvSpPr>
            <p:cNvPr id="16397" name="Rectangle 13" descr="difesa civile"/>
            <p:cNvSpPr>
              <a:spLocks noChangeArrowheads="1"/>
            </p:cNvSpPr>
            <p:nvPr/>
          </p:nvSpPr>
          <p:spPr bwMode="auto">
            <a:xfrm>
              <a:off x="8357" y="16189"/>
              <a:ext cx="1650" cy="1640"/>
            </a:xfrm>
            <a:prstGeom prst="rect">
              <a:avLst/>
            </a:prstGeom>
            <a:blipFill dpi="0" rotWithShape="1">
              <a:blip r:embed="rId5" cstate="print">
                <a:alphaModFix amt="60000"/>
              </a:blip>
              <a:srcRect/>
              <a:stretch>
                <a:fillRect/>
              </a:stretch>
            </a:blipFill>
            <a:ln w="9525">
              <a:solidFill>
                <a:srgbClr val="000000"/>
              </a:solidFill>
              <a:miter lim="800000"/>
              <a:headEnd/>
              <a:tailEnd/>
            </a:ln>
          </p:spPr>
          <p:txBody>
            <a:bodyPr lIns="59809" tIns="29904" rIns="59809" bIns="29904"/>
            <a:lstStyle/>
            <a:p>
              <a:pPr algn="ctr" fontAlgn="auto">
                <a:spcBef>
                  <a:spcPts val="0"/>
                </a:spcBef>
                <a:spcAft>
                  <a:spcPts val="0"/>
                </a:spcAft>
                <a:defRPr/>
              </a:pPr>
              <a:endParaRPr lang="it-IT" sz="1000" b="1" dirty="0">
                <a:latin typeface="+mn-lt"/>
                <a:cs typeface="+mn-cs"/>
              </a:endParaRPr>
            </a:p>
            <a:p>
              <a:pPr algn="ctr" fontAlgn="auto">
                <a:spcBef>
                  <a:spcPts val="0"/>
                </a:spcBef>
                <a:spcAft>
                  <a:spcPts val="0"/>
                </a:spcAft>
                <a:defRPr/>
              </a:pPr>
              <a:r>
                <a:rPr lang="it-IT" b="1" dirty="0" smtClean="0">
                  <a:solidFill>
                    <a:srgbClr val="000000"/>
                  </a:solidFill>
                  <a:effectLst>
                    <a:outerShdw blurRad="38100" dist="38100" dir="2700000" algn="tl">
                      <a:srgbClr val="C0C0C0"/>
                    </a:outerShdw>
                  </a:effectLst>
                  <a:latin typeface="Arial" pitchFamily="34" charset="0"/>
                  <a:cs typeface="Arial" pitchFamily="34" charset="0"/>
                </a:rPr>
                <a:t>CIVIL DEFENCE</a:t>
              </a:r>
              <a:endParaRPr lang="it-IT" dirty="0">
                <a:effectLst>
                  <a:outerShdw blurRad="38100" dist="38100" dir="2700000" algn="tl">
                    <a:srgbClr val="C0C0C0"/>
                  </a:outerShdw>
                </a:effectLst>
                <a:latin typeface="Arial" pitchFamily="34" charset="0"/>
                <a:cs typeface="Arial" pitchFamily="34" charset="0"/>
              </a:endParaRPr>
            </a:p>
          </p:txBody>
        </p:sp>
        <p:sp>
          <p:nvSpPr>
            <p:cNvPr id="16398" name="Rectangle 14" descr="smd"/>
            <p:cNvSpPr>
              <a:spLocks noChangeArrowheads="1"/>
            </p:cNvSpPr>
            <p:nvPr/>
          </p:nvSpPr>
          <p:spPr bwMode="auto">
            <a:xfrm>
              <a:off x="2057" y="16234"/>
              <a:ext cx="1650" cy="1638"/>
            </a:xfrm>
            <a:prstGeom prst="rect">
              <a:avLst/>
            </a:prstGeom>
            <a:blipFill dpi="0" rotWithShape="1">
              <a:blip r:embed="rId6" cstate="print">
                <a:alphaModFix amt="60000"/>
              </a:blip>
              <a:srcRect/>
              <a:stretch>
                <a:fillRect/>
              </a:stretch>
            </a:blipFill>
            <a:ln w="9525">
              <a:solidFill>
                <a:srgbClr val="000000"/>
              </a:solidFill>
              <a:miter lim="800000"/>
              <a:headEnd/>
              <a:tailEnd/>
            </a:ln>
          </p:spPr>
          <p:txBody>
            <a:bodyPr lIns="59809" tIns="29904" rIns="59809" bIns="29904"/>
            <a:lstStyle/>
            <a:p>
              <a:pPr algn="ctr" fontAlgn="auto">
                <a:spcBef>
                  <a:spcPts val="0"/>
                </a:spcBef>
                <a:spcAft>
                  <a:spcPts val="0"/>
                </a:spcAft>
                <a:defRPr/>
              </a:pPr>
              <a:endParaRPr lang="it-IT" sz="1700" b="1" dirty="0">
                <a:effectLst>
                  <a:outerShdw blurRad="38100" dist="38100" dir="2700000" algn="tl">
                    <a:srgbClr val="C0C0C0"/>
                  </a:outerShdw>
                </a:effectLst>
                <a:latin typeface="+mn-lt"/>
                <a:cs typeface="+mn-cs"/>
              </a:endParaRPr>
            </a:p>
            <a:p>
              <a:pPr algn="ctr" fontAlgn="auto">
                <a:spcBef>
                  <a:spcPts val="0"/>
                </a:spcBef>
                <a:spcAft>
                  <a:spcPts val="0"/>
                </a:spcAft>
                <a:defRPr/>
              </a:pPr>
              <a:r>
                <a:rPr lang="it-IT" sz="1700" b="1" dirty="0" smtClean="0">
                  <a:solidFill>
                    <a:schemeClr val="bg1"/>
                  </a:solidFill>
                  <a:effectLst>
                    <a:outerShdw blurRad="38100" dist="38100" dir="2700000" algn="tl">
                      <a:srgbClr val="C0C0C0"/>
                    </a:outerShdw>
                  </a:effectLst>
                  <a:latin typeface="Arial" pitchFamily="34" charset="0"/>
                  <a:cs typeface="Arial" pitchFamily="34" charset="0"/>
                </a:rPr>
                <a:t>MILITARY DEFENCE</a:t>
              </a:r>
              <a:endParaRPr lang="it-IT" sz="1700" b="1" dirty="0">
                <a:solidFill>
                  <a:schemeClr val="bg1"/>
                </a:solidFill>
                <a:effectLst>
                  <a:outerShdw blurRad="38100" dist="38100" dir="2700000" algn="tl">
                    <a:srgbClr val="C0C0C0"/>
                  </a:outerShdw>
                </a:effectLst>
                <a:latin typeface="Arial" pitchFamily="34" charset="0"/>
                <a:cs typeface="Arial" pitchFamily="34" charset="0"/>
              </a:endParaRPr>
            </a:p>
          </p:txBody>
        </p:sp>
        <p:sp>
          <p:nvSpPr>
            <p:cNvPr id="8249" name="AutoShape 15"/>
            <p:cNvSpPr>
              <a:spLocks noChangeArrowheads="1"/>
            </p:cNvSpPr>
            <p:nvPr/>
          </p:nvSpPr>
          <p:spPr bwMode="auto">
            <a:xfrm rot="2711184">
              <a:off x="3615" y="14534"/>
              <a:ext cx="541" cy="1559"/>
            </a:xfrm>
            <a:prstGeom prst="upDownArrow">
              <a:avLst>
                <a:gd name="adj1" fmla="val 50000"/>
                <a:gd name="adj2" fmla="val 57554"/>
              </a:avLst>
            </a:prstGeom>
            <a:gradFill rotWithShape="1">
              <a:gsLst>
                <a:gs pos="0">
                  <a:srgbClr val="760000"/>
                </a:gs>
                <a:gs pos="100000">
                  <a:srgbClr val="FF00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8250" name="AutoShape 16"/>
            <p:cNvSpPr>
              <a:spLocks noChangeArrowheads="1"/>
            </p:cNvSpPr>
            <p:nvPr/>
          </p:nvSpPr>
          <p:spPr bwMode="auto">
            <a:xfrm rot="-2828599">
              <a:off x="7816" y="14535"/>
              <a:ext cx="541" cy="1557"/>
            </a:xfrm>
            <a:prstGeom prst="upDownArrow">
              <a:avLst>
                <a:gd name="adj1" fmla="val 50000"/>
                <a:gd name="adj2" fmla="val 57560"/>
              </a:avLst>
            </a:prstGeom>
            <a:gradFill rotWithShape="1">
              <a:gsLst>
                <a:gs pos="0">
                  <a:srgbClr val="760000"/>
                </a:gs>
                <a:gs pos="100000">
                  <a:srgbClr val="FF00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8251" name="AutoShape 17"/>
            <p:cNvSpPr>
              <a:spLocks noChangeArrowheads="1"/>
            </p:cNvSpPr>
            <p:nvPr/>
          </p:nvSpPr>
          <p:spPr bwMode="auto">
            <a:xfrm>
              <a:off x="5658" y="16383"/>
              <a:ext cx="637" cy="2383"/>
            </a:xfrm>
            <a:prstGeom prst="upDownArrow">
              <a:avLst>
                <a:gd name="adj1" fmla="val 50000"/>
                <a:gd name="adj2" fmla="val 74698"/>
              </a:avLst>
            </a:prstGeom>
            <a:gradFill rotWithShape="1">
              <a:gsLst>
                <a:gs pos="0">
                  <a:srgbClr val="760000"/>
                </a:gs>
                <a:gs pos="100000">
                  <a:srgbClr val="FF00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8252" name="AutoShape 18"/>
            <p:cNvSpPr>
              <a:spLocks noChangeArrowheads="1"/>
            </p:cNvSpPr>
            <p:nvPr/>
          </p:nvSpPr>
          <p:spPr bwMode="auto">
            <a:xfrm>
              <a:off x="2657" y="18021"/>
              <a:ext cx="399" cy="597"/>
            </a:xfrm>
            <a:prstGeom prst="downArrow">
              <a:avLst>
                <a:gd name="adj1" fmla="val 56250"/>
                <a:gd name="adj2" fmla="val 29024"/>
              </a:avLst>
            </a:prstGeom>
            <a:gradFill rotWithShape="1">
              <a:gsLst>
                <a:gs pos="0">
                  <a:srgbClr val="764700"/>
                </a:gs>
                <a:gs pos="100000">
                  <a:srgbClr val="FF99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8253" name="AutoShape 19"/>
            <p:cNvSpPr>
              <a:spLocks noChangeArrowheads="1"/>
            </p:cNvSpPr>
            <p:nvPr/>
          </p:nvSpPr>
          <p:spPr bwMode="auto">
            <a:xfrm>
              <a:off x="8958" y="18021"/>
              <a:ext cx="399" cy="597"/>
            </a:xfrm>
            <a:prstGeom prst="downArrow">
              <a:avLst>
                <a:gd name="adj1" fmla="val 56250"/>
                <a:gd name="adj2" fmla="val 29024"/>
              </a:avLst>
            </a:prstGeom>
            <a:gradFill rotWithShape="1">
              <a:gsLst>
                <a:gs pos="0">
                  <a:srgbClr val="764700"/>
                </a:gs>
                <a:gs pos="100000">
                  <a:srgbClr val="FF99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8254" name="AutoShape 20"/>
            <p:cNvSpPr>
              <a:spLocks noChangeArrowheads="1"/>
            </p:cNvSpPr>
            <p:nvPr/>
          </p:nvSpPr>
          <p:spPr bwMode="auto">
            <a:xfrm>
              <a:off x="4008" y="19063"/>
              <a:ext cx="598" cy="435"/>
            </a:xfrm>
            <a:prstGeom prst="leftRightArrow">
              <a:avLst>
                <a:gd name="adj1" fmla="val 15648"/>
                <a:gd name="adj2" fmla="val 27647"/>
              </a:avLst>
            </a:prstGeom>
            <a:gradFill rotWithShape="1">
              <a:gsLst>
                <a:gs pos="0">
                  <a:srgbClr val="762F00"/>
                </a:gs>
                <a:gs pos="100000">
                  <a:srgbClr val="FF66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8255" name="AutoShape 21"/>
            <p:cNvSpPr>
              <a:spLocks noChangeArrowheads="1"/>
            </p:cNvSpPr>
            <p:nvPr/>
          </p:nvSpPr>
          <p:spPr bwMode="auto">
            <a:xfrm>
              <a:off x="7457" y="19063"/>
              <a:ext cx="601" cy="435"/>
            </a:xfrm>
            <a:prstGeom prst="leftRightArrow">
              <a:avLst>
                <a:gd name="adj1" fmla="val 15648"/>
                <a:gd name="adj2" fmla="val 27651"/>
              </a:avLst>
            </a:prstGeom>
            <a:gradFill rotWithShape="1">
              <a:gsLst>
                <a:gs pos="0">
                  <a:srgbClr val="762F00"/>
                </a:gs>
                <a:gs pos="100000">
                  <a:srgbClr val="FF66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grpSp>
      <p:grpSp>
        <p:nvGrpSpPr>
          <p:cNvPr id="3" name="Group 22"/>
          <p:cNvGrpSpPr>
            <a:grpSpLocks noChangeAspect="1"/>
          </p:cNvGrpSpPr>
          <p:nvPr/>
        </p:nvGrpSpPr>
        <p:grpSpPr bwMode="auto">
          <a:xfrm>
            <a:off x="683568" y="3573016"/>
            <a:ext cx="7777162" cy="2578100"/>
            <a:chOff x="1829" y="1795"/>
            <a:chExt cx="7781" cy="2622"/>
          </a:xfrm>
        </p:grpSpPr>
        <p:sp>
          <p:nvSpPr>
            <p:cNvPr id="8234" name="AutoShape 23"/>
            <p:cNvSpPr>
              <a:spLocks noChangeAspect="1" noChangeArrowheads="1"/>
            </p:cNvSpPr>
            <p:nvPr/>
          </p:nvSpPr>
          <p:spPr bwMode="auto">
            <a:xfrm>
              <a:off x="1829" y="1795"/>
              <a:ext cx="7781" cy="2622"/>
            </a:xfrm>
            <a:prstGeom prst="rect">
              <a:avLst/>
            </a:prstGeom>
            <a:noFill/>
            <a:ln w="9525">
              <a:noFill/>
              <a:miter lim="800000"/>
              <a:headEnd/>
              <a:tailEnd/>
            </a:ln>
          </p:spPr>
          <p:txBody>
            <a:bodyPr/>
            <a:lstStyle/>
            <a:p>
              <a:endParaRPr lang="it-IT">
                <a:latin typeface="Calibri" pitchFamily="34" charset="0"/>
              </a:endParaRPr>
            </a:p>
          </p:txBody>
        </p:sp>
        <p:sp>
          <p:nvSpPr>
            <p:cNvPr id="8235" name="Rectangle 24" descr="p-tricolore-min"/>
            <p:cNvSpPr>
              <a:spLocks noChangeArrowheads="1"/>
            </p:cNvSpPr>
            <p:nvPr/>
          </p:nvSpPr>
          <p:spPr bwMode="auto">
            <a:xfrm>
              <a:off x="4675" y="1799"/>
              <a:ext cx="2602" cy="882"/>
            </a:xfrm>
            <a:prstGeom prst="rect">
              <a:avLst/>
            </a:prstGeom>
            <a:blipFill dpi="0" rotWithShape="1">
              <a:blip r:embed="rId7" cstate="print"/>
              <a:srcRect/>
              <a:stretch>
                <a:fillRect/>
              </a:stretch>
            </a:blipFill>
            <a:ln w="9525" algn="ctr">
              <a:solidFill>
                <a:srgbClr val="000000"/>
              </a:solidFill>
              <a:miter lim="800000"/>
              <a:headEnd/>
              <a:tailEnd/>
            </a:ln>
          </p:spPr>
          <p:txBody>
            <a:bodyPr lIns="60161" tIns="30080" rIns="60161" bIns="30080"/>
            <a:lstStyle/>
            <a:p>
              <a:pPr algn="ctr"/>
              <a:r>
                <a:rPr lang="it-IT" sz="1900" b="1" dirty="0" smtClean="0">
                  <a:solidFill>
                    <a:schemeClr val="bg1"/>
                  </a:solidFill>
                  <a:latin typeface="Arial" pitchFamily="34" charset="0"/>
                  <a:cs typeface="Arial" pitchFamily="34" charset="0"/>
                </a:rPr>
                <a:t>CIVIL FEFENCE OPERATIONAL AREAS</a:t>
              </a:r>
              <a:endParaRPr lang="it-IT" sz="1900" dirty="0">
                <a:solidFill>
                  <a:schemeClr val="bg1"/>
                </a:solidFill>
                <a:latin typeface="Arial" pitchFamily="34" charset="0"/>
                <a:cs typeface="Arial" pitchFamily="34" charset="0"/>
              </a:endParaRPr>
            </a:p>
          </p:txBody>
        </p:sp>
        <p:sp>
          <p:nvSpPr>
            <p:cNvPr id="8236" name="Rectangle 25"/>
            <p:cNvSpPr>
              <a:spLocks noChangeArrowheads="1"/>
            </p:cNvSpPr>
            <p:nvPr/>
          </p:nvSpPr>
          <p:spPr bwMode="auto">
            <a:xfrm>
              <a:off x="7277" y="3386"/>
              <a:ext cx="2333" cy="966"/>
            </a:xfrm>
            <a:prstGeom prst="rect">
              <a:avLst/>
            </a:prstGeom>
            <a:gradFill rotWithShape="1">
              <a:gsLst>
                <a:gs pos="0">
                  <a:srgbClr val="3366FF"/>
                </a:gs>
                <a:gs pos="100000">
                  <a:srgbClr val="FF0000"/>
                </a:gs>
              </a:gsLst>
              <a:path path="shape">
                <a:fillToRect l="50000" t="50000" r="50000" b="50000"/>
              </a:path>
            </a:gradFill>
            <a:ln w="9525" algn="ctr">
              <a:solidFill>
                <a:srgbClr val="000000"/>
              </a:solidFill>
              <a:miter lim="800000"/>
              <a:headEnd/>
              <a:tailEnd/>
            </a:ln>
          </p:spPr>
          <p:txBody>
            <a:bodyPr lIns="60161" tIns="30080" rIns="60161" bIns="30080"/>
            <a:lstStyle/>
            <a:p>
              <a:pPr algn="just"/>
              <a:endParaRPr lang="it-IT" sz="800" b="1" dirty="0">
                <a:latin typeface="Calibri" pitchFamily="34" charset="0"/>
              </a:endParaRPr>
            </a:p>
            <a:p>
              <a:pPr algn="ctr"/>
              <a:r>
                <a:rPr lang="it-IT" b="1" dirty="0" smtClean="0">
                  <a:latin typeface="Arial" pitchFamily="34" charset="0"/>
                  <a:cs typeface="Arial" pitchFamily="34" charset="0"/>
                </a:rPr>
                <a:t>NATIONAL  AND INTERNATIONL CRISIS</a:t>
              </a:r>
              <a:endParaRPr lang="it-IT" b="1" dirty="0">
                <a:latin typeface="Arial" pitchFamily="34" charset="0"/>
                <a:cs typeface="Arial" pitchFamily="34" charset="0"/>
              </a:endParaRPr>
            </a:p>
          </p:txBody>
        </p:sp>
        <p:sp>
          <p:nvSpPr>
            <p:cNvPr id="8237" name="Rectangle 26"/>
            <p:cNvSpPr>
              <a:spLocks noChangeArrowheads="1"/>
            </p:cNvSpPr>
            <p:nvPr/>
          </p:nvSpPr>
          <p:spPr bwMode="auto">
            <a:xfrm>
              <a:off x="5212" y="3386"/>
              <a:ext cx="1522" cy="966"/>
            </a:xfrm>
            <a:prstGeom prst="rect">
              <a:avLst/>
            </a:prstGeom>
            <a:gradFill rotWithShape="1">
              <a:gsLst>
                <a:gs pos="0">
                  <a:srgbClr val="808080"/>
                </a:gs>
                <a:gs pos="100000">
                  <a:srgbClr val="FF0000"/>
                </a:gs>
              </a:gsLst>
              <a:path path="shape">
                <a:fillToRect l="50000" t="50000" r="50000" b="50000"/>
              </a:path>
            </a:gradFill>
            <a:ln w="9525" algn="ctr">
              <a:solidFill>
                <a:srgbClr val="000000"/>
              </a:solidFill>
              <a:miter lim="800000"/>
              <a:headEnd/>
              <a:tailEnd/>
            </a:ln>
          </p:spPr>
          <p:txBody>
            <a:bodyPr lIns="60161" tIns="30080" rIns="60161" bIns="30080"/>
            <a:lstStyle/>
            <a:p>
              <a:pPr algn="ctr"/>
              <a:endParaRPr lang="it-IT" sz="800" b="1" dirty="0">
                <a:latin typeface="Calibri" pitchFamily="34" charset="0"/>
              </a:endParaRPr>
            </a:p>
            <a:p>
              <a:pPr algn="ctr"/>
              <a:endParaRPr lang="it-IT" dirty="0" smtClean="0">
                <a:solidFill>
                  <a:srgbClr val="000000"/>
                </a:solidFill>
                <a:latin typeface="Calibri" pitchFamily="34" charset="0"/>
              </a:endParaRPr>
            </a:p>
            <a:p>
              <a:pPr algn="ctr"/>
              <a:r>
                <a:rPr lang="it-IT" sz="2000" dirty="0" smtClean="0">
                  <a:solidFill>
                    <a:srgbClr val="000000"/>
                  </a:solidFill>
                  <a:latin typeface="Arial" pitchFamily="34" charset="0"/>
                  <a:cs typeface="Arial" pitchFamily="34" charset="0"/>
                </a:rPr>
                <a:t>WARS</a:t>
              </a:r>
              <a:endParaRPr lang="it-IT" sz="2000" dirty="0">
                <a:solidFill>
                  <a:srgbClr val="000000"/>
                </a:solidFill>
                <a:latin typeface="Arial" pitchFamily="34" charset="0"/>
                <a:cs typeface="Arial" pitchFamily="34" charset="0"/>
              </a:endParaRPr>
            </a:p>
            <a:p>
              <a:endParaRPr lang="it-IT" dirty="0">
                <a:latin typeface="Calibri" pitchFamily="34" charset="0"/>
              </a:endParaRPr>
            </a:p>
          </p:txBody>
        </p:sp>
        <p:sp>
          <p:nvSpPr>
            <p:cNvPr id="8238" name="Rectangle 27"/>
            <p:cNvSpPr>
              <a:spLocks noChangeArrowheads="1"/>
            </p:cNvSpPr>
            <p:nvPr/>
          </p:nvSpPr>
          <p:spPr bwMode="auto">
            <a:xfrm>
              <a:off x="1998" y="3386"/>
              <a:ext cx="2763" cy="969"/>
            </a:xfrm>
            <a:prstGeom prst="rect">
              <a:avLst/>
            </a:prstGeom>
            <a:gradFill rotWithShape="1">
              <a:gsLst>
                <a:gs pos="0">
                  <a:srgbClr val="008000"/>
                </a:gs>
                <a:gs pos="100000">
                  <a:srgbClr val="FF0000"/>
                </a:gs>
              </a:gsLst>
              <a:path path="shape">
                <a:fillToRect l="50000" t="50000" r="50000" b="50000"/>
              </a:path>
            </a:gradFill>
            <a:ln w="9525" algn="ctr">
              <a:solidFill>
                <a:srgbClr val="000000"/>
              </a:solidFill>
              <a:miter lim="800000"/>
              <a:headEnd/>
              <a:tailEnd/>
            </a:ln>
          </p:spPr>
          <p:txBody>
            <a:bodyPr lIns="60161" tIns="30080" rIns="60161" bIns="30080"/>
            <a:lstStyle/>
            <a:p>
              <a:pPr algn="ctr"/>
              <a:r>
                <a:rPr lang="it-IT" sz="1600" b="1" dirty="0" smtClean="0">
                  <a:solidFill>
                    <a:srgbClr val="000000"/>
                  </a:solidFill>
                  <a:latin typeface="Arial" pitchFamily="34" charset="0"/>
                  <a:cs typeface="Arial" pitchFamily="34" charset="0"/>
                </a:rPr>
                <a:t>NATURAL DISASTER</a:t>
              </a:r>
              <a:endParaRPr lang="it-IT" sz="1600" b="1" dirty="0">
                <a:solidFill>
                  <a:srgbClr val="000000"/>
                </a:solidFill>
                <a:latin typeface="Arial" pitchFamily="34" charset="0"/>
                <a:cs typeface="Arial" pitchFamily="34" charset="0"/>
              </a:endParaRPr>
            </a:p>
            <a:p>
              <a:pPr algn="ctr"/>
              <a:r>
                <a:rPr lang="it-IT" sz="1600" b="1" dirty="0" smtClean="0">
                  <a:solidFill>
                    <a:srgbClr val="000000"/>
                  </a:solidFill>
                  <a:latin typeface="Arial" pitchFamily="34" charset="0"/>
                  <a:cs typeface="Arial" pitchFamily="34" charset="0"/>
                </a:rPr>
                <a:t>ACCIDENTS  AND INTENTIONAL DISASTER</a:t>
              </a:r>
              <a:endParaRPr lang="it-IT" sz="1600" b="1" dirty="0">
                <a:latin typeface="Arial" pitchFamily="34" charset="0"/>
                <a:cs typeface="Arial" pitchFamily="34" charset="0"/>
              </a:endParaRPr>
            </a:p>
          </p:txBody>
        </p:sp>
        <p:cxnSp>
          <p:nvCxnSpPr>
            <p:cNvPr id="8239" name="AutoShape 28"/>
            <p:cNvCxnSpPr>
              <a:cxnSpLocks noChangeShapeType="1"/>
              <a:stCxn id="8235" idx="1"/>
              <a:endCxn id="8238" idx="0"/>
            </p:cNvCxnSpPr>
            <p:nvPr/>
          </p:nvCxnSpPr>
          <p:spPr bwMode="auto">
            <a:xfrm rot="10800000" flipV="1">
              <a:off x="3380" y="2241"/>
              <a:ext cx="1295" cy="1145"/>
            </a:xfrm>
            <a:prstGeom prst="curvedConnector2">
              <a:avLst/>
            </a:prstGeom>
            <a:noFill/>
            <a:ln w="19050">
              <a:solidFill>
                <a:srgbClr val="000000"/>
              </a:solidFill>
              <a:round/>
              <a:headEnd/>
              <a:tailEnd type="triangle" w="med" len="med"/>
            </a:ln>
          </p:spPr>
        </p:cxnSp>
        <p:cxnSp>
          <p:nvCxnSpPr>
            <p:cNvPr id="8240" name="AutoShape 29"/>
            <p:cNvCxnSpPr>
              <a:cxnSpLocks noChangeShapeType="1"/>
              <a:stCxn id="8235" idx="3"/>
              <a:endCxn id="8236" idx="0"/>
            </p:cNvCxnSpPr>
            <p:nvPr/>
          </p:nvCxnSpPr>
          <p:spPr bwMode="auto">
            <a:xfrm>
              <a:off x="7277" y="2241"/>
              <a:ext cx="1167" cy="1145"/>
            </a:xfrm>
            <a:prstGeom prst="curvedConnector2">
              <a:avLst/>
            </a:prstGeom>
            <a:noFill/>
            <a:ln w="19050">
              <a:solidFill>
                <a:srgbClr val="000000"/>
              </a:solidFill>
              <a:round/>
              <a:headEnd/>
              <a:tailEnd type="triangle" w="med" len="med"/>
            </a:ln>
          </p:spPr>
        </p:cxnSp>
        <p:cxnSp>
          <p:nvCxnSpPr>
            <p:cNvPr id="8241" name="AutoShape 30"/>
            <p:cNvCxnSpPr>
              <a:cxnSpLocks noChangeShapeType="1"/>
              <a:stCxn id="8235" idx="2"/>
              <a:endCxn id="8237" idx="0"/>
            </p:cNvCxnSpPr>
            <p:nvPr/>
          </p:nvCxnSpPr>
          <p:spPr bwMode="auto">
            <a:xfrm rot="5400000">
              <a:off x="5622" y="3033"/>
              <a:ext cx="705" cy="2"/>
            </a:xfrm>
            <a:prstGeom prst="curvedConnector3">
              <a:avLst>
                <a:gd name="adj1" fmla="val 49921"/>
              </a:avLst>
            </a:prstGeom>
            <a:noFill/>
            <a:ln w="19050">
              <a:solidFill>
                <a:srgbClr val="000000"/>
              </a:solidFill>
              <a:round/>
              <a:headEnd/>
              <a:tailEnd type="triangle" w="med" len="med"/>
            </a:ln>
          </p:spPr>
        </p:cxnSp>
      </p:grpSp>
      <p:grpSp>
        <p:nvGrpSpPr>
          <p:cNvPr id="4" name="Group 33"/>
          <p:cNvGrpSpPr>
            <a:grpSpLocks noChangeAspect="1"/>
          </p:cNvGrpSpPr>
          <p:nvPr/>
        </p:nvGrpSpPr>
        <p:grpSpPr bwMode="auto">
          <a:xfrm>
            <a:off x="250825" y="620713"/>
            <a:ext cx="3673475" cy="2508250"/>
            <a:chOff x="1757" y="13805"/>
            <a:chExt cx="8850" cy="6006"/>
          </a:xfrm>
        </p:grpSpPr>
        <p:sp>
          <p:nvSpPr>
            <p:cNvPr id="8220" name="AutoShape 34"/>
            <p:cNvSpPr>
              <a:spLocks noChangeAspect="1" noChangeArrowheads="1"/>
            </p:cNvSpPr>
            <p:nvPr/>
          </p:nvSpPr>
          <p:spPr bwMode="auto">
            <a:xfrm>
              <a:off x="1757" y="13805"/>
              <a:ext cx="8850" cy="6006"/>
            </a:xfrm>
            <a:prstGeom prst="rect">
              <a:avLst/>
            </a:prstGeom>
            <a:noFill/>
            <a:ln w="9525">
              <a:noFill/>
              <a:miter lim="800000"/>
              <a:headEnd/>
              <a:tailEnd/>
            </a:ln>
          </p:spPr>
          <p:txBody>
            <a:bodyPr/>
            <a:lstStyle/>
            <a:p>
              <a:endParaRPr lang="it-IT">
                <a:latin typeface="Calibri" pitchFamily="34" charset="0"/>
              </a:endParaRPr>
            </a:p>
          </p:txBody>
        </p:sp>
        <p:sp>
          <p:nvSpPr>
            <p:cNvPr id="16419" name="Rectangle 35" descr="simbolo repubblica"/>
            <p:cNvSpPr>
              <a:spLocks noChangeArrowheads="1"/>
            </p:cNvSpPr>
            <p:nvPr/>
          </p:nvSpPr>
          <p:spPr bwMode="auto">
            <a:xfrm>
              <a:off x="4908" y="13805"/>
              <a:ext cx="2249" cy="2235"/>
            </a:xfrm>
            <a:prstGeom prst="rect">
              <a:avLst/>
            </a:prstGeom>
            <a:blipFill dpi="0" rotWithShape="1">
              <a:blip r:embed="rId4" cstate="print">
                <a:alphaModFix amt="80000"/>
              </a:blip>
              <a:srcRect/>
              <a:stretch>
                <a:fillRect/>
              </a:stretch>
            </a:blipFill>
            <a:ln w="9525">
              <a:solidFill>
                <a:srgbClr val="000000"/>
              </a:solidFill>
              <a:miter lim="800000"/>
              <a:headEnd/>
              <a:tailEnd/>
            </a:ln>
          </p:spPr>
          <p:txBody>
            <a:bodyPr lIns="59809" tIns="29904" rIns="59809" bIns="29904"/>
            <a:lstStyle/>
            <a:p>
              <a:pPr algn="ctr" fontAlgn="auto">
                <a:spcBef>
                  <a:spcPts val="0"/>
                </a:spcBef>
                <a:spcAft>
                  <a:spcPts val="0"/>
                </a:spcAft>
                <a:defRPr/>
              </a:pPr>
              <a:endParaRPr lang="it-IT" sz="1000" b="1" dirty="0">
                <a:latin typeface="Book Antiqua" pitchFamily="18" charset="0"/>
                <a:cs typeface="+mn-cs"/>
              </a:endParaRPr>
            </a:p>
            <a:p>
              <a:pPr algn="ctr" fontAlgn="auto">
                <a:spcBef>
                  <a:spcPts val="0"/>
                </a:spcBef>
                <a:spcAft>
                  <a:spcPts val="0"/>
                </a:spcAft>
                <a:defRPr/>
              </a:pPr>
              <a:endParaRPr lang="it-IT" sz="1200" b="1" dirty="0">
                <a:latin typeface="Book Antiqua" pitchFamily="18" charset="0"/>
                <a:cs typeface="+mn-cs"/>
              </a:endParaRPr>
            </a:p>
            <a:p>
              <a:pPr algn="ctr" fontAlgn="auto">
                <a:spcBef>
                  <a:spcPts val="0"/>
                </a:spcBef>
                <a:spcAft>
                  <a:spcPts val="0"/>
                </a:spcAft>
                <a:defRPr/>
              </a:pPr>
              <a:r>
                <a:rPr lang="it-IT" sz="1000" b="1" dirty="0" smtClean="0">
                  <a:solidFill>
                    <a:schemeClr val="bg1"/>
                  </a:solidFill>
                  <a:effectLst>
                    <a:outerShdw blurRad="38100" dist="38100" dir="2700000" algn="tl">
                      <a:srgbClr val="C0C0C0"/>
                    </a:outerShdw>
                  </a:effectLst>
                  <a:latin typeface="Arial" pitchFamily="34" charset="0"/>
                  <a:cs typeface="Arial" pitchFamily="34" charset="0"/>
                </a:rPr>
                <a:t>NATIONAL DEFENCE</a:t>
              </a:r>
              <a:endParaRPr lang="it-IT" sz="1000" dirty="0">
                <a:solidFill>
                  <a:schemeClr val="bg1"/>
                </a:solidFill>
                <a:effectLst>
                  <a:outerShdw blurRad="38100" dist="38100" dir="2700000" algn="tl">
                    <a:srgbClr val="C0C0C0"/>
                  </a:outerShdw>
                </a:effectLst>
                <a:latin typeface="Arial" pitchFamily="34" charset="0"/>
                <a:cs typeface="Arial" pitchFamily="34" charset="0"/>
              </a:endParaRPr>
            </a:p>
          </p:txBody>
        </p:sp>
        <p:sp>
          <p:nvSpPr>
            <p:cNvPr id="8222" name="Rectangle 36"/>
            <p:cNvSpPr>
              <a:spLocks noChangeArrowheads="1"/>
            </p:cNvSpPr>
            <p:nvPr/>
          </p:nvSpPr>
          <p:spPr bwMode="auto">
            <a:xfrm>
              <a:off x="8207" y="18766"/>
              <a:ext cx="2250" cy="1041"/>
            </a:xfrm>
            <a:prstGeom prst="rect">
              <a:avLst/>
            </a:prstGeom>
            <a:solidFill>
              <a:srgbClr val="FFFFFF"/>
            </a:solidFill>
            <a:ln w="9525">
              <a:solidFill>
                <a:srgbClr val="000000"/>
              </a:solidFill>
              <a:miter lim="800000"/>
              <a:headEnd/>
              <a:tailEnd/>
            </a:ln>
          </p:spPr>
          <p:txBody>
            <a:bodyPr lIns="59809" tIns="29904" rIns="59809" bIns="29904"/>
            <a:lstStyle/>
            <a:p>
              <a:pPr algn="ctr"/>
              <a:r>
                <a:rPr lang="it-IT" sz="900" b="1" dirty="0" smtClean="0">
                  <a:solidFill>
                    <a:schemeClr val="bg1"/>
                  </a:solidFill>
                  <a:latin typeface="Arial" pitchFamily="34" charset="0"/>
                  <a:cs typeface="Arial" pitchFamily="34" charset="0"/>
                </a:rPr>
                <a:t>CIVIL DEFENCE OFFICE</a:t>
              </a:r>
              <a:endParaRPr lang="it-IT" sz="900" dirty="0">
                <a:solidFill>
                  <a:schemeClr val="bg1"/>
                </a:solidFill>
                <a:latin typeface="Arial" pitchFamily="34" charset="0"/>
                <a:cs typeface="Arial" pitchFamily="34" charset="0"/>
              </a:endParaRPr>
            </a:p>
          </p:txBody>
        </p:sp>
        <p:sp>
          <p:nvSpPr>
            <p:cNvPr id="8223" name="Rectangle 37"/>
            <p:cNvSpPr>
              <a:spLocks noChangeArrowheads="1"/>
            </p:cNvSpPr>
            <p:nvPr/>
          </p:nvSpPr>
          <p:spPr bwMode="auto">
            <a:xfrm>
              <a:off x="4756" y="18886"/>
              <a:ext cx="2551" cy="876"/>
            </a:xfrm>
            <a:prstGeom prst="rect">
              <a:avLst/>
            </a:prstGeom>
            <a:solidFill>
              <a:srgbClr val="FFFFFF"/>
            </a:solidFill>
            <a:ln w="9525">
              <a:solidFill>
                <a:srgbClr val="000000"/>
              </a:solidFill>
              <a:miter lim="800000"/>
              <a:headEnd/>
              <a:tailEnd/>
            </a:ln>
          </p:spPr>
          <p:txBody>
            <a:bodyPr lIns="59809" tIns="29904" rIns="59809" bIns="29904"/>
            <a:lstStyle/>
            <a:p>
              <a:pPr algn="ctr"/>
              <a:r>
                <a:rPr lang="it-IT" sz="800" b="1" dirty="0" smtClean="0">
                  <a:solidFill>
                    <a:schemeClr val="bg1"/>
                  </a:solidFill>
                  <a:latin typeface="Book Antiqua" pitchFamily="18" charset="0"/>
                </a:rPr>
                <a:t>CIVIL-MILITARY COOPERATION</a:t>
              </a:r>
              <a:endParaRPr lang="it-IT" sz="800" dirty="0">
                <a:solidFill>
                  <a:schemeClr val="bg1"/>
                </a:solidFill>
                <a:latin typeface="Calibri" pitchFamily="34" charset="0"/>
              </a:endParaRPr>
            </a:p>
          </p:txBody>
        </p:sp>
        <p:sp>
          <p:nvSpPr>
            <p:cNvPr id="8224" name="Rectangle 38"/>
            <p:cNvSpPr>
              <a:spLocks noChangeArrowheads="1"/>
            </p:cNvSpPr>
            <p:nvPr/>
          </p:nvSpPr>
          <p:spPr bwMode="auto">
            <a:xfrm>
              <a:off x="1907" y="18766"/>
              <a:ext cx="1950" cy="1044"/>
            </a:xfrm>
            <a:prstGeom prst="rect">
              <a:avLst/>
            </a:prstGeom>
            <a:solidFill>
              <a:srgbClr val="FFFFFF"/>
            </a:solidFill>
            <a:ln w="9525">
              <a:solidFill>
                <a:srgbClr val="000000"/>
              </a:solidFill>
              <a:miter lim="800000"/>
              <a:headEnd/>
              <a:tailEnd/>
            </a:ln>
          </p:spPr>
          <p:txBody>
            <a:bodyPr lIns="59809" tIns="29904" rIns="59809" bIns="29904"/>
            <a:lstStyle/>
            <a:p>
              <a:pPr algn="ctr"/>
              <a:r>
                <a:rPr lang="it-IT" sz="1000" b="1" dirty="0" smtClean="0">
                  <a:solidFill>
                    <a:schemeClr val="bg1"/>
                  </a:solidFill>
                  <a:latin typeface="Arial" pitchFamily="34" charset="0"/>
                  <a:cs typeface="Arial" pitchFamily="34" charset="0"/>
                </a:rPr>
                <a:t>DEFENCE STAFF</a:t>
              </a:r>
              <a:endParaRPr lang="it-IT" sz="1000" dirty="0">
                <a:solidFill>
                  <a:schemeClr val="bg1"/>
                </a:solidFill>
                <a:latin typeface="Arial" pitchFamily="34" charset="0"/>
                <a:cs typeface="Arial" pitchFamily="34" charset="0"/>
              </a:endParaRPr>
            </a:p>
          </p:txBody>
        </p:sp>
        <p:sp>
          <p:nvSpPr>
            <p:cNvPr id="16423" name="Rectangle 39" descr="difesa civile"/>
            <p:cNvSpPr>
              <a:spLocks noChangeArrowheads="1"/>
            </p:cNvSpPr>
            <p:nvPr/>
          </p:nvSpPr>
          <p:spPr bwMode="auto">
            <a:xfrm>
              <a:off x="8358" y="16188"/>
              <a:ext cx="1648" cy="1638"/>
            </a:xfrm>
            <a:prstGeom prst="rect">
              <a:avLst/>
            </a:prstGeom>
            <a:blipFill dpi="0" rotWithShape="1">
              <a:blip r:embed="rId8" cstate="print">
                <a:alphaModFix amt="60000"/>
              </a:blip>
              <a:srcRect/>
              <a:stretch>
                <a:fillRect/>
              </a:stretch>
            </a:blipFill>
            <a:ln w="9525">
              <a:solidFill>
                <a:srgbClr val="000000"/>
              </a:solidFill>
              <a:miter lim="800000"/>
              <a:headEnd/>
              <a:tailEnd/>
            </a:ln>
          </p:spPr>
          <p:txBody>
            <a:bodyPr lIns="59809" tIns="29904" rIns="59809" bIns="29904"/>
            <a:lstStyle/>
            <a:p>
              <a:pPr algn="ctr" fontAlgn="auto">
                <a:spcBef>
                  <a:spcPts val="0"/>
                </a:spcBef>
                <a:spcAft>
                  <a:spcPts val="0"/>
                </a:spcAft>
                <a:defRPr/>
              </a:pPr>
              <a:endParaRPr lang="it-IT" sz="1000" b="1" dirty="0">
                <a:latin typeface="+mn-lt"/>
                <a:cs typeface="+mn-cs"/>
              </a:endParaRPr>
            </a:p>
            <a:p>
              <a:pPr algn="ctr" fontAlgn="auto">
                <a:spcBef>
                  <a:spcPts val="0"/>
                </a:spcBef>
                <a:spcAft>
                  <a:spcPts val="0"/>
                </a:spcAft>
                <a:defRPr/>
              </a:pPr>
              <a:r>
                <a:rPr lang="it-IT" sz="900" b="1" dirty="0" smtClean="0">
                  <a:solidFill>
                    <a:srgbClr val="000000"/>
                  </a:solidFill>
                  <a:effectLst>
                    <a:outerShdw blurRad="38100" dist="38100" dir="2700000" algn="tl">
                      <a:srgbClr val="C0C0C0"/>
                    </a:outerShdw>
                  </a:effectLst>
                  <a:latin typeface="Arial" pitchFamily="34" charset="0"/>
                  <a:cs typeface="Arial" pitchFamily="34" charset="0"/>
                </a:rPr>
                <a:t>CIVIL DEFENCE</a:t>
              </a:r>
              <a:endParaRPr lang="it-IT" sz="900" dirty="0">
                <a:effectLst>
                  <a:outerShdw blurRad="38100" dist="38100" dir="2700000" algn="tl">
                    <a:srgbClr val="C0C0C0"/>
                  </a:outerShdw>
                </a:effectLst>
                <a:latin typeface="Arial" pitchFamily="34" charset="0"/>
                <a:cs typeface="Arial" pitchFamily="34" charset="0"/>
              </a:endParaRPr>
            </a:p>
          </p:txBody>
        </p:sp>
        <p:sp>
          <p:nvSpPr>
            <p:cNvPr id="16424" name="Rectangle 40" descr="smd"/>
            <p:cNvSpPr>
              <a:spLocks noChangeArrowheads="1"/>
            </p:cNvSpPr>
            <p:nvPr/>
          </p:nvSpPr>
          <p:spPr bwMode="auto">
            <a:xfrm>
              <a:off x="2055" y="16234"/>
              <a:ext cx="1652" cy="1638"/>
            </a:xfrm>
            <a:prstGeom prst="rect">
              <a:avLst/>
            </a:prstGeom>
            <a:blipFill dpi="0" rotWithShape="1">
              <a:blip r:embed="rId6" cstate="print">
                <a:alphaModFix amt="60000"/>
              </a:blip>
              <a:srcRect/>
              <a:stretch>
                <a:fillRect/>
              </a:stretch>
            </a:blipFill>
            <a:ln w="9525">
              <a:solidFill>
                <a:srgbClr val="000000"/>
              </a:solidFill>
              <a:miter lim="800000"/>
              <a:headEnd/>
              <a:tailEnd/>
            </a:ln>
          </p:spPr>
          <p:txBody>
            <a:bodyPr lIns="59809" tIns="29904" rIns="59809" bIns="29904"/>
            <a:lstStyle/>
            <a:p>
              <a:pPr algn="ctr" fontAlgn="auto">
                <a:spcBef>
                  <a:spcPts val="0"/>
                </a:spcBef>
                <a:spcAft>
                  <a:spcPts val="0"/>
                </a:spcAft>
                <a:defRPr/>
              </a:pPr>
              <a:endParaRPr lang="it-IT" sz="1700" b="1" dirty="0">
                <a:effectLst>
                  <a:outerShdw blurRad="38100" dist="38100" dir="2700000" algn="tl">
                    <a:srgbClr val="C0C0C0"/>
                  </a:outerShdw>
                </a:effectLst>
                <a:latin typeface="+mn-lt"/>
                <a:cs typeface="+mn-cs"/>
              </a:endParaRPr>
            </a:p>
            <a:p>
              <a:pPr algn="ctr" fontAlgn="auto">
                <a:spcBef>
                  <a:spcPts val="0"/>
                </a:spcBef>
                <a:spcAft>
                  <a:spcPts val="0"/>
                </a:spcAft>
                <a:defRPr/>
              </a:pPr>
              <a:r>
                <a:rPr lang="it-IT" sz="800" b="1" dirty="0" smtClean="0">
                  <a:solidFill>
                    <a:schemeClr val="bg1"/>
                  </a:solidFill>
                  <a:effectLst>
                    <a:outerShdw blurRad="38100" dist="38100" dir="2700000" algn="tl">
                      <a:srgbClr val="C0C0C0"/>
                    </a:outerShdw>
                  </a:effectLst>
                  <a:latin typeface="+mn-lt"/>
                  <a:cs typeface="+mn-cs"/>
                </a:rPr>
                <a:t>MILITARY DEFENCE</a:t>
              </a:r>
              <a:endParaRPr lang="it-IT" sz="800" b="1" dirty="0">
                <a:solidFill>
                  <a:schemeClr val="bg1"/>
                </a:solidFill>
                <a:effectLst>
                  <a:outerShdw blurRad="38100" dist="38100" dir="2700000" algn="tl">
                    <a:srgbClr val="C0C0C0"/>
                  </a:outerShdw>
                </a:effectLst>
                <a:latin typeface="+mn-lt"/>
                <a:cs typeface="+mn-cs"/>
              </a:endParaRPr>
            </a:p>
          </p:txBody>
        </p:sp>
        <p:sp>
          <p:nvSpPr>
            <p:cNvPr id="8227" name="AutoShape 41"/>
            <p:cNvSpPr>
              <a:spLocks noChangeArrowheads="1"/>
            </p:cNvSpPr>
            <p:nvPr/>
          </p:nvSpPr>
          <p:spPr bwMode="auto">
            <a:xfrm rot="2711184">
              <a:off x="3614" y="14534"/>
              <a:ext cx="544" cy="1557"/>
            </a:xfrm>
            <a:prstGeom prst="upDownArrow">
              <a:avLst>
                <a:gd name="adj1" fmla="val 50000"/>
                <a:gd name="adj2" fmla="val 57561"/>
              </a:avLst>
            </a:prstGeom>
            <a:gradFill rotWithShape="1">
              <a:gsLst>
                <a:gs pos="0">
                  <a:srgbClr val="760000"/>
                </a:gs>
                <a:gs pos="100000">
                  <a:srgbClr val="FF00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8228" name="AutoShape 42"/>
            <p:cNvSpPr>
              <a:spLocks noChangeArrowheads="1"/>
            </p:cNvSpPr>
            <p:nvPr/>
          </p:nvSpPr>
          <p:spPr bwMode="auto">
            <a:xfrm rot="-2828599">
              <a:off x="7813" y="14534"/>
              <a:ext cx="544" cy="1557"/>
            </a:xfrm>
            <a:prstGeom prst="upDownArrow">
              <a:avLst>
                <a:gd name="adj1" fmla="val 50000"/>
                <a:gd name="adj2" fmla="val 57561"/>
              </a:avLst>
            </a:prstGeom>
            <a:gradFill rotWithShape="1">
              <a:gsLst>
                <a:gs pos="0">
                  <a:srgbClr val="760000"/>
                </a:gs>
                <a:gs pos="100000">
                  <a:srgbClr val="FF00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8229" name="AutoShape 43"/>
            <p:cNvSpPr>
              <a:spLocks noChangeArrowheads="1"/>
            </p:cNvSpPr>
            <p:nvPr/>
          </p:nvSpPr>
          <p:spPr bwMode="auto">
            <a:xfrm>
              <a:off x="5658" y="16382"/>
              <a:ext cx="639" cy="2383"/>
            </a:xfrm>
            <a:prstGeom prst="upDownArrow">
              <a:avLst>
                <a:gd name="adj1" fmla="val 50000"/>
                <a:gd name="adj2" fmla="val 74706"/>
              </a:avLst>
            </a:prstGeom>
            <a:gradFill rotWithShape="1">
              <a:gsLst>
                <a:gs pos="0">
                  <a:srgbClr val="760000"/>
                </a:gs>
                <a:gs pos="100000">
                  <a:srgbClr val="FF00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8230" name="AutoShape 44"/>
            <p:cNvSpPr>
              <a:spLocks noChangeArrowheads="1"/>
            </p:cNvSpPr>
            <p:nvPr/>
          </p:nvSpPr>
          <p:spPr bwMode="auto">
            <a:xfrm>
              <a:off x="2656" y="18021"/>
              <a:ext cx="402" cy="597"/>
            </a:xfrm>
            <a:prstGeom prst="downArrow">
              <a:avLst>
                <a:gd name="adj1" fmla="val 56250"/>
                <a:gd name="adj2" fmla="val 29021"/>
              </a:avLst>
            </a:prstGeom>
            <a:gradFill rotWithShape="1">
              <a:gsLst>
                <a:gs pos="0">
                  <a:srgbClr val="764700"/>
                </a:gs>
                <a:gs pos="100000">
                  <a:srgbClr val="FF99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8231" name="AutoShape 45"/>
            <p:cNvSpPr>
              <a:spLocks noChangeArrowheads="1"/>
            </p:cNvSpPr>
            <p:nvPr/>
          </p:nvSpPr>
          <p:spPr bwMode="auto">
            <a:xfrm>
              <a:off x="8959" y="18021"/>
              <a:ext cx="398" cy="597"/>
            </a:xfrm>
            <a:prstGeom prst="downArrow">
              <a:avLst>
                <a:gd name="adj1" fmla="val 56250"/>
                <a:gd name="adj2" fmla="val 29021"/>
              </a:avLst>
            </a:prstGeom>
            <a:gradFill rotWithShape="1">
              <a:gsLst>
                <a:gs pos="0">
                  <a:srgbClr val="764700"/>
                </a:gs>
                <a:gs pos="100000">
                  <a:srgbClr val="FF99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8232" name="AutoShape 46"/>
            <p:cNvSpPr>
              <a:spLocks noChangeArrowheads="1"/>
            </p:cNvSpPr>
            <p:nvPr/>
          </p:nvSpPr>
          <p:spPr bwMode="auto">
            <a:xfrm>
              <a:off x="4006" y="19062"/>
              <a:ext cx="600" cy="437"/>
            </a:xfrm>
            <a:prstGeom prst="leftRightArrow">
              <a:avLst>
                <a:gd name="adj1" fmla="val 15648"/>
                <a:gd name="adj2" fmla="val 27651"/>
              </a:avLst>
            </a:prstGeom>
            <a:gradFill rotWithShape="1">
              <a:gsLst>
                <a:gs pos="0">
                  <a:srgbClr val="762F00"/>
                </a:gs>
                <a:gs pos="100000">
                  <a:srgbClr val="FF66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sp>
          <p:nvSpPr>
            <p:cNvPr id="8233" name="AutoShape 47"/>
            <p:cNvSpPr>
              <a:spLocks noChangeArrowheads="1"/>
            </p:cNvSpPr>
            <p:nvPr/>
          </p:nvSpPr>
          <p:spPr bwMode="auto">
            <a:xfrm>
              <a:off x="7456" y="19062"/>
              <a:ext cx="600" cy="437"/>
            </a:xfrm>
            <a:prstGeom prst="leftRightArrow">
              <a:avLst>
                <a:gd name="adj1" fmla="val 15648"/>
                <a:gd name="adj2" fmla="val 27651"/>
              </a:avLst>
            </a:prstGeom>
            <a:gradFill rotWithShape="1">
              <a:gsLst>
                <a:gs pos="0">
                  <a:srgbClr val="762F00"/>
                </a:gs>
                <a:gs pos="100000">
                  <a:srgbClr val="FF6600"/>
                </a:gs>
              </a:gsLst>
              <a:path path="rect">
                <a:fillToRect l="50000" t="50000" r="50000" b="50000"/>
              </a:path>
            </a:gradFill>
            <a:ln w="9525" algn="ctr">
              <a:solidFill>
                <a:srgbClr val="000000"/>
              </a:solidFill>
              <a:miter lim="800000"/>
              <a:headEnd/>
              <a:tailEnd/>
            </a:ln>
          </p:spPr>
          <p:txBody>
            <a:bodyPr/>
            <a:lstStyle/>
            <a:p>
              <a:endParaRPr lang="it-IT">
                <a:latin typeface="Calibri" pitchFamily="34" charset="0"/>
              </a:endParaRPr>
            </a:p>
          </p:txBody>
        </p:sp>
      </p:grpSp>
      <p:grpSp>
        <p:nvGrpSpPr>
          <p:cNvPr id="5" name="Group 48"/>
          <p:cNvGrpSpPr>
            <a:grpSpLocks noChangeAspect="1"/>
          </p:cNvGrpSpPr>
          <p:nvPr/>
        </p:nvGrpSpPr>
        <p:grpSpPr bwMode="auto">
          <a:xfrm>
            <a:off x="4067944" y="836712"/>
            <a:ext cx="4895850" cy="1622425"/>
            <a:chOff x="1829" y="1795"/>
            <a:chExt cx="7781" cy="2622"/>
          </a:xfrm>
        </p:grpSpPr>
        <p:sp>
          <p:nvSpPr>
            <p:cNvPr id="8212" name="AutoShape 49"/>
            <p:cNvSpPr>
              <a:spLocks noChangeAspect="1" noChangeArrowheads="1"/>
            </p:cNvSpPr>
            <p:nvPr/>
          </p:nvSpPr>
          <p:spPr bwMode="auto">
            <a:xfrm>
              <a:off x="1829" y="1795"/>
              <a:ext cx="7781" cy="2622"/>
            </a:xfrm>
            <a:prstGeom prst="rect">
              <a:avLst/>
            </a:prstGeom>
            <a:noFill/>
            <a:ln w="9525">
              <a:noFill/>
              <a:miter lim="800000"/>
              <a:headEnd/>
              <a:tailEnd/>
            </a:ln>
          </p:spPr>
          <p:txBody>
            <a:bodyPr/>
            <a:lstStyle/>
            <a:p>
              <a:endParaRPr lang="it-IT">
                <a:latin typeface="Calibri" pitchFamily="34" charset="0"/>
              </a:endParaRPr>
            </a:p>
          </p:txBody>
        </p:sp>
        <p:sp>
          <p:nvSpPr>
            <p:cNvPr id="8213" name="Rectangle 50" descr="p-tricolore-min"/>
            <p:cNvSpPr>
              <a:spLocks noChangeArrowheads="1"/>
            </p:cNvSpPr>
            <p:nvPr/>
          </p:nvSpPr>
          <p:spPr bwMode="auto">
            <a:xfrm>
              <a:off x="4675" y="1799"/>
              <a:ext cx="2602" cy="882"/>
            </a:xfrm>
            <a:prstGeom prst="rect">
              <a:avLst/>
            </a:prstGeom>
            <a:blipFill dpi="0" rotWithShape="1">
              <a:blip r:embed="rId7" cstate="print"/>
              <a:srcRect/>
              <a:stretch>
                <a:fillRect/>
              </a:stretch>
            </a:blipFill>
            <a:ln w="9525" algn="ctr">
              <a:solidFill>
                <a:srgbClr val="000000"/>
              </a:solidFill>
              <a:miter lim="800000"/>
              <a:headEnd/>
              <a:tailEnd/>
            </a:ln>
          </p:spPr>
          <p:txBody>
            <a:bodyPr lIns="60161" tIns="30080" rIns="60161" bIns="30080"/>
            <a:lstStyle/>
            <a:p>
              <a:pPr algn="ctr"/>
              <a:r>
                <a:rPr lang="it-IT" sz="1000" b="1" dirty="0" smtClean="0">
                  <a:solidFill>
                    <a:schemeClr val="bg1"/>
                  </a:solidFill>
                  <a:latin typeface="Arial" pitchFamily="34" charset="0"/>
                  <a:cs typeface="Arial" pitchFamily="34" charset="0"/>
                </a:rPr>
                <a:t>CIVIL FEFENCE OPERATIONAL AREAS</a:t>
              </a:r>
              <a:endParaRPr lang="it-IT" sz="1000" dirty="0">
                <a:solidFill>
                  <a:schemeClr val="bg1"/>
                </a:solidFill>
                <a:latin typeface="Arial" pitchFamily="34" charset="0"/>
                <a:cs typeface="Arial" pitchFamily="34" charset="0"/>
              </a:endParaRPr>
            </a:p>
          </p:txBody>
        </p:sp>
        <p:sp>
          <p:nvSpPr>
            <p:cNvPr id="8214" name="Rectangle 51"/>
            <p:cNvSpPr>
              <a:spLocks noChangeArrowheads="1"/>
            </p:cNvSpPr>
            <p:nvPr/>
          </p:nvSpPr>
          <p:spPr bwMode="auto">
            <a:xfrm>
              <a:off x="7277" y="3386"/>
              <a:ext cx="2333" cy="966"/>
            </a:xfrm>
            <a:prstGeom prst="rect">
              <a:avLst/>
            </a:prstGeom>
            <a:gradFill rotWithShape="1">
              <a:gsLst>
                <a:gs pos="0">
                  <a:srgbClr val="3366FF"/>
                </a:gs>
                <a:gs pos="100000">
                  <a:srgbClr val="FF0000"/>
                </a:gs>
              </a:gsLst>
              <a:path path="shape">
                <a:fillToRect l="50000" t="50000" r="50000" b="50000"/>
              </a:path>
            </a:gradFill>
            <a:ln w="9525" algn="ctr">
              <a:solidFill>
                <a:srgbClr val="000000"/>
              </a:solidFill>
              <a:miter lim="800000"/>
              <a:headEnd/>
              <a:tailEnd/>
            </a:ln>
          </p:spPr>
          <p:txBody>
            <a:bodyPr lIns="60161" tIns="30080" rIns="60161" bIns="30080"/>
            <a:lstStyle/>
            <a:p>
              <a:pPr algn="just"/>
              <a:endParaRPr lang="it-IT" sz="800" b="1" dirty="0">
                <a:latin typeface="Calibri" pitchFamily="34" charset="0"/>
              </a:endParaRPr>
            </a:p>
            <a:p>
              <a:pPr algn="ctr"/>
              <a:r>
                <a:rPr lang="it-IT" sz="900" dirty="0" smtClean="0">
                  <a:latin typeface="Calibri" pitchFamily="34" charset="0"/>
                </a:rPr>
                <a:t>NATIONAL  AND INTERNATIONL CRISIS</a:t>
              </a:r>
              <a:endParaRPr lang="it-IT" sz="900" dirty="0">
                <a:latin typeface="Calibri" pitchFamily="34" charset="0"/>
              </a:endParaRPr>
            </a:p>
          </p:txBody>
        </p:sp>
        <p:sp>
          <p:nvSpPr>
            <p:cNvPr id="8215" name="Rectangle 52"/>
            <p:cNvSpPr>
              <a:spLocks noChangeArrowheads="1"/>
            </p:cNvSpPr>
            <p:nvPr/>
          </p:nvSpPr>
          <p:spPr bwMode="auto">
            <a:xfrm>
              <a:off x="5212" y="3386"/>
              <a:ext cx="1522" cy="966"/>
            </a:xfrm>
            <a:prstGeom prst="rect">
              <a:avLst/>
            </a:prstGeom>
            <a:gradFill rotWithShape="1">
              <a:gsLst>
                <a:gs pos="0">
                  <a:srgbClr val="808080"/>
                </a:gs>
                <a:gs pos="100000">
                  <a:srgbClr val="FF0000"/>
                </a:gs>
              </a:gsLst>
              <a:path path="shape">
                <a:fillToRect l="50000" t="50000" r="50000" b="50000"/>
              </a:path>
            </a:gradFill>
            <a:ln w="9525" algn="ctr">
              <a:solidFill>
                <a:srgbClr val="000000"/>
              </a:solidFill>
              <a:miter lim="800000"/>
              <a:headEnd/>
              <a:tailEnd/>
            </a:ln>
          </p:spPr>
          <p:txBody>
            <a:bodyPr lIns="60161" tIns="30080" rIns="60161" bIns="30080"/>
            <a:lstStyle/>
            <a:p>
              <a:pPr algn="ctr"/>
              <a:endParaRPr lang="it-IT" sz="800" b="1" dirty="0">
                <a:latin typeface="Calibri" pitchFamily="34" charset="0"/>
              </a:endParaRPr>
            </a:p>
            <a:p>
              <a:pPr algn="ctr"/>
              <a:r>
                <a:rPr lang="it-IT" sz="1400" dirty="0" smtClean="0">
                  <a:solidFill>
                    <a:srgbClr val="000000"/>
                  </a:solidFill>
                  <a:latin typeface="Arial" pitchFamily="34" charset="0"/>
                  <a:cs typeface="Arial" pitchFamily="34" charset="0"/>
                </a:rPr>
                <a:t>WARS</a:t>
              </a:r>
              <a:endParaRPr lang="it-IT" sz="1400" dirty="0">
                <a:solidFill>
                  <a:srgbClr val="000000"/>
                </a:solidFill>
                <a:latin typeface="Arial" pitchFamily="34" charset="0"/>
                <a:cs typeface="Arial" pitchFamily="34" charset="0"/>
              </a:endParaRPr>
            </a:p>
            <a:p>
              <a:endParaRPr lang="it-IT" dirty="0">
                <a:latin typeface="Calibri" pitchFamily="34" charset="0"/>
              </a:endParaRPr>
            </a:p>
          </p:txBody>
        </p:sp>
        <p:sp>
          <p:nvSpPr>
            <p:cNvPr id="8216" name="Rectangle 53"/>
            <p:cNvSpPr>
              <a:spLocks noChangeArrowheads="1"/>
            </p:cNvSpPr>
            <p:nvPr/>
          </p:nvSpPr>
          <p:spPr bwMode="auto">
            <a:xfrm>
              <a:off x="1998" y="3386"/>
              <a:ext cx="2763" cy="969"/>
            </a:xfrm>
            <a:prstGeom prst="rect">
              <a:avLst/>
            </a:prstGeom>
            <a:gradFill rotWithShape="1">
              <a:gsLst>
                <a:gs pos="0">
                  <a:srgbClr val="008000"/>
                </a:gs>
                <a:gs pos="100000">
                  <a:srgbClr val="FF0000"/>
                </a:gs>
              </a:gsLst>
              <a:path path="shape">
                <a:fillToRect l="50000" t="50000" r="50000" b="50000"/>
              </a:path>
            </a:gradFill>
            <a:ln w="9525" algn="ctr">
              <a:solidFill>
                <a:srgbClr val="000000"/>
              </a:solidFill>
              <a:miter lim="800000"/>
              <a:headEnd/>
              <a:tailEnd/>
            </a:ln>
          </p:spPr>
          <p:txBody>
            <a:bodyPr lIns="60161" tIns="30080" rIns="60161" bIns="30080"/>
            <a:lstStyle/>
            <a:p>
              <a:pPr algn="ctr"/>
              <a:r>
                <a:rPr lang="it-IT" sz="900" dirty="0" smtClean="0">
                  <a:solidFill>
                    <a:srgbClr val="000000"/>
                  </a:solidFill>
                  <a:latin typeface="Arial" pitchFamily="34" charset="0"/>
                  <a:cs typeface="Arial" pitchFamily="34" charset="0"/>
                </a:rPr>
                <a:t>NATURAL DISASTER</a:t>
              </a:r>
            </a:p>
            <a:p>
              <a:pPr algn="ctr"/>
              <a:r>
                <a:rPr lang="it-IT" sz="900" dirty="0" smtClean="0">
                  <a:solidFill>
                    <a:srgbClr val="000000"/>
                  </a:solidFill>
                  <a:latin typeface="Arial" pitchFamily="34" charset="0"/>
                  <a:cs typeface="Arial" pitchFamily="34" charset="0"/>
                </a:rPr>
                <a:t>ACCIDENTS  AND INTENTIONAL DISASTER</a:t>
              </a:r>
              <a:endParaRPr lang="it-IT" sz="900" dirty="0" smtClean="0">
                <a:latin typeface="Arial" pitchFamily="34" charset="0"/>
                <a:cs typeface="Arial" pitchFamily="34" charset="0"/>
              </a:endParaRPr>
            </a:p>
            <a:p>
              <a:endParaRPr lang="it-IT" sz="1600" dirty="0">
                <a:latin typeface="Calibri" pitchFamily="34" charset="0"/>
              </a:endParaRPr>
            </a:p>
          </p:txBody>
        </p:sp>
        <p:cxnSp>
          <p:nvCxnSpPr>
            <p:cNvPr id="8217" name="AutoShape 54"/>
            <p:cNvCxnSpPr>
              <a:cxnSpLocks noChangeShapeType="1"/>
              <a:stCxn id="8213" idx="1"/>
              <a:endCxn id="8216" idx="0"/>
            </p:cNvCxnSpPr>
            <p:nvPr/>
          </p:nvCxnSpPr>
          <p:spPr bwMode="auto">
            <a:xfrm rot="10800000" flipV="1">
              <a:off x="3380" y="2241"/>
              <a:ext cx="1295" cy="1145"/>
            </a:xfrm>
            <a:prstGeom prst="curvedConnector2">
              <a:avLst/>
            </a:prstGeom>
            <a:noFill/>
            <a:ln w="19050">
              <a:solidFill>
                <a:srgbClr val="000000"/>
              </a:solidFill>
              <a:round/>
              <a:headEnd/>
              <a:tailEnd type="triangle" w="med" len="med"/>
            </a:ln>
          </p:spPr>
        </p:cxnSp>
        <p:cxnSp>
          <p:nvCxnSpPr>
            <p:cNvPr id="8218" name="AutoShape 55"/>
            <p:cNvCxnSpPr>
              <a:cxnSpLocks noChangeShapeType="1"/>
              <a:stCxn id="8213" idx="3"/>
              <a:endCxn id="8214" idx="0"/>
            </p:cNvCxnSpPr>
            <p:nvPr/>
          </p:nvCxnSpPr>
          <p:spPr bwMode="auto">
            <a:xfrm>
              <a:off x="7277" y="2241"/>
              <a:ext cx="1167" cy="1145"/>
            </a:xfrm>
            <a:prstGeom prst="curvedConnector2">
              <a:avLst/>
            </a:prstGeom>
            <a:noFill/>
            <a:ln w="19050">
              <a:solidFill>
                <a:srgbClr val="000000"/>
              </a:solidFill>
              <a:round/>
              <a:headEnd/>
              <a:tailEnd type="triangle" w="med" len="med"/>
            </a:ln>
          </p:spPr>
        </p:cxnSp>
        <p:cxnSp>
          <p:nvCxnSpPr>
            <p:cNvPr id="8219" name="AutoShape 56"/>
            <p:cNvCxnSpPr>
              <a:cxnSpLocks noChangeShapeType="1"/>
              <a:stCxn id="8213" idx="2"/>
              <a:endCxn id="8215" idx="0"/>
            </p:cNvCxnSpPr>
            <p:nvPr/>
          </p:nvCxnSpPr>
          <p:spPr bwMode="auto">
            <a:xfrm rot="5400000">
              <a:off x="5622" y="3033"/>
              <a:ext cx="705" cy="2"/>
            </a:xfrm>
            <a:prstGeom prst="curvedConnector3">
              <a:avLst>
                <a:gd name="adj1" fmla="val 49921"/>
              </a:avLst>
            </a:prstGeom>
            <a:noFill/>
            <a:ln w="19050">
              <a:solidFill>
                <a:srgbClr val="000000"/>
              </a:solidFill>
              <a:round/>
              <a:headEnd/>
              <a:tailEnd type="triangle" w="med" len="med"/>
            </a:ln>
          </p:spPr>
        </p:cxnSp>
      </p:grpSp>
      <p:grpSp>
        <p:nvGrpSpPr>
          <p:cNvPr id="6" name="Group 57"/>
          <p:cNvGrpSpPr>
            <a:grpSpLocks noChangeAspect="1"/>
          </p:cNvGrpSpPr>
          <p:nvPr/>
        </p:nvGrpSpPr>
        <p:grpSpPr bwMode="auto">
          <a:xfrm>
            <a:off x="2627784" y="3212976"/>
            <a:ext cx="5449888" cy="4875212"/>
            <a:chOff x="1743" y="9687"/>
            <a:chExt cx="7950" cy="7062"/>
          </a:xfrm>
        </p:grpSpPr>
        <p:sp>
          <p:nvSpPr>
            <p:cNvPr id="8203" name="AutoShape 58"/>
            <p:cNvSpPr>
              <a:spLocks noChangeAspect="1" noChangeArrowheads="1"/>
            </p:cNvSpPr>
            <p:nvPr/>
          </p:nvSpPr>
          <p:spPr bwMode="auto">
            <a:xfrm>
              <a:off x="1743" y="10788"/>
              <a:ext cx="7950" cy="5961"/>
            </a:xfrm>
            <a:prstGeom prst="rect">
              <a:avLst/>
            </a:prstGeom>
            <a:noFill/>
            <a:ln w="9525">
              <a:noFill/>
              <a:miter lim="800000"/>
              <a:headEnd/>
              <a:tailEnd/>
            </a:ln>
          </p:spPr>
          <p:txBody>
            <a:bodyPr/>
            <a:lstStyle/>
            <a:p>
              <a:endParaRPr lang="it-IT">
                <a:latin typeface="Calibri" pitchFamily="34" charset="0"/>
              </a:endParaRPr>
            </a:p>
          </p:txBody>
        </p:sp>
        <p:sp>
          <p:nvSpPr>
            <p:cNvPr id="8204" name="Rectangle 60"/>
            <p:cNvSpPr>
              <a:spLocks noChangeArrowheads="1"/>
            </p:cNvSpPr>
            <p:nvPr/>
          </p:nvSpPr>
          <p:spPr bwMode="auto">
            <a:xfrm>
              <a:off x="1953" y="11027"/>
              <a:ext cx="2454" cy="1068"/>
            </a:xfrm>
            <a:prstGeom prst="rect">
              <a:avLst/>
            </a:prstGeom>
            <a:gradFill rotWithShape="1">
              <a:gsLst>
                <a:gs pos="0">
                  <a:srgbClr val="FF0000"/>
                </a:gs>
                <a:gs pos="100000">
                  <a:srgbClr val="760000"/>
                </a:gs>
              </a:gsLst>
              <a:path path="shape">
                <a:fillToRect l="50000" t="50000" r="50000" b="50000"/>
              </a:path>
            </a:gradFill>
            <a:ln w="9525" algn="ctr">
              <a:solidFill>
                <a:srgbClr val="000000"/>
              </a:solidFill>
              <a:miter lim="800000"/>
              <a:headEnd/>
              <a:tailEnd/>
            </a:ln>
          </p:spPr>
          <p:txBody>
            <a:bodyPr lIns="82296" tIns="41148" rIns="82296" bIns="41148"/>
            <a:lstStyle/>
            <a:p>
              <a:pPr algn="ctr"/>
              <a:r>
                <a:rPr lang="it-IT" b="1" dirty="0" smtClean="0">
                  <a:latin typeface="Arial" pitchFamily="34" charset="0"/>
                  <a:cs typeface="Arial" pitchFamily="34" charset="0"/>
                </a:rPr>
                <a:t>CIVIL PROTECTION</a:t>
              </a:r>
              <a:endParaRPr lang="it-IT" dirty="0">
                <a:latin typeface="Arial" pitchFamily="34" charset="0"/>
                <a:cs typeface="Arial" pitchFamily="34" charset="0"/>
              </a:endParaRPr>
            </a:p>
          </p:txBody>
        </p:sp>
        <p:sp>
          <p:nvSpPr>
            <p:cNvPr id="8205" name="Rectangle 62"/>
            <p:cNvSpPr>
              <a:spLocks noChangeArrowheads="1"/>
            </p:cNvSpPr>
            <p:nvPr/>
          </p:nvSpPr>
          <p:spPr bwMode="auto">
            <a:xfrm>
              <a:off x="5507" y="10580"/>
              <a:ext cx="1700" cy="1689"/>
            </a:xfrm>
            <a:prstGeom prst="rect">
              <a:avLst/>
            </a:prstGeom>
            <a:gradFill rotWithShape="1">
              <a:gsLst>
                <a:gs pos="0">
                  <a:srgbClr val="FFFF00"/>
                </a:gs>
                <a:gs pos="100000">
                  <a:srgbClr val="FF0000"/>
                </a:gs>
              </a:gsLst>
              <a:path path="shape">
                <a:fillToRect l="50000" t="50000" r="50000" b="50000"/>
              </a:path>
            </a:gradFill>
            <a:ln w="9525" algn="ctr">
              <a:solidFill>
                <a:srgbClr val="000000"/>
              </a:solidFill>
              <a:miter lim="800000"/>
              <a:headEnd/>
              <a:tailEnd/>
            </a:ln>
          </p:spPr>
          <p:txBody>
            <a:bodyPr lIns="82296" tIns="41148" rIns="82296" bIns="41148"/>
            <a:lstStyle/>
            <a:p>
              <a:pPr algn="ctr"/>
              <a:endParaRPr lang="it-IT" sz="1200" b="1" dirty="0">
                <a:latin typeface="Calibri" pitchFamily="34" charset="0"/>
              </a:endParaRPr>
            </a:p>
            <a:p>
              <a:pPr algn="ctr"/>
              <a:r>
                <a:rPr lang="it-IT" sz="1600" b="1" dirty="0" smtClean="0">
                  <a:solidFill>
                    <a:schemeClr val="bg1"/>
                  </a:solidFill>
                  <a:latin typeface="Arial" pitchFamily="34" charset="0"/>
                  <a:cs typeface="Arial" pitchFamily="34" charset="0"/>
                </a:rPr>
                <a:t>AREAS OF CIVIL DEFENCE</a:t>
              </a:r>
              <a:endParaRPr lang="it-IT" sz="1600" dirty="0">
                <a:solidFill>
                  <a:schemeClr val="bg1"/>
                </a:solidFill>
                <a:latin typeface="Arial" pitchFamily="34" charset="0"/>
                <a:cs typeface="Arial" pitchFamily="34" charset="0"/>
              </a:endParaRPr>
            </a:p>
          </p:txBody>
        </p:sp>
        <p:sp>
          <p:nvSpPr>
            <p:cNvPr id="8206" name="AutoShape 66"/>
            <p:cNvSpPr>
              <a:spLocks noChangeArrowheads="1"/>
            </p:cNvSpPr>
            <p:nvPr/>
          </p:nvSpPr>
          <p:spPr bwMode="auto">
            <a:xfrm rot="-8310825">
              <a:off x="4307" y="9986"/>
              <a:ext cx="1100" cy="531"/>
            </a:xfrm>
            <a:prstGeom prst="rightArrow">
              <a:avLst>
                <a:gd name="adj1" fmla="val 28685"/>
                <a:gd name="adj2" fmla="val 77070"/>
              </a:avLst>
            </a:prstGeom>
            <a:solidFill>
              <a:srgbClr val="FFFFFF"/>
            </a:solidFill>
            <a:ln w="9525" algn="ctr">
              <a:solidFill>
                <a:srgbClr val="000000"/>
              </a:solidFill>
              <a:miter lim="800000"/>
              <a:headEnd/>
              <a:tailEnd/>
            </a:ln>
          </p:spPr>
          <p:txBody>
            <a:bodyPr/>
            <a:lstStyle/>
            <a:p>
              <a:endParaRPr lang="it-IT">
                <a:latin typeface="Calibri" pitchFamily="34" charset="0"/>
              </a:endParaRPr>
            </a:p>
          </p:txBody>
        </p:sp>
        <p:sp>
          <p:nvSpPr>
            <p:cNvPr id="8207" name="AutoShape 67"/>
            <p:cNvSpPr>
              <a:spLocks noChangeArrowheads="1"/>
            </p:cNvSpPr>
            <p:nvPr/>
          </p:nvSpPr>
          <p:spPr bwMode="auto">
            <a:xfrm rot="10800000">
              <a:off x="4608" y="11177"/>
              <a:ext cx="792" cy="534"/>
            </a:xfrm>
            <a:prstGeom prst="rightArrow">
              <a:avLst>
                <a:gd name="adj1" fmla="val 28685"/>
                <a:gd name="adj2" fmla="val 55282"/>
              </a:avLst>
            </a:prstGeom>
            <a:solidFill>
              <a:srgbClr val="FFFFFF"/>
            </a:solidFill>
            <a:ln w="9525" algn="ctr">
              <a:solidFill>
                <a:srgbClr val="000000"/>
              </a:solidFill>
              <a:miter lim="800000"/>
              <a:headEnd/>
              <a:tailEnd/>
            </a:ln>
          </p:spPr>
          <p:txBody>
            <a:bodyPr/>
            <a:lstStyle/>
            <a:p>
              <a:endParaRPr lang="it-IT">
                <a:latin typeface="Calibri" pitchFamily="34" charset="0"/>
              </a:endParaRPr>
            </a:p>
          </p:txBody>
        </p:sp>
        <p:sp>
          <p:nvSpPr>
            <p:cNvPr id="8208" name="AutoShape 68"/>
            <p:cNvSpPr>
              <a:spLocks noChangeArrowheads="1"/>
            </p:cNvSpPr>
            <p:nvPr/>
          </p:nvSpPr>
          <p:spPr bwMode="auto">
            <a:xfrm rot="-2852556">
              <a:off x="7180" y="9963"/>
              <a:ext cx="1092" cy="540"/>
            </a:xfrm>
            <a:prstGeom prst="rightArrow">
              <a:avLst>
                <a:gd name="adj1" fmla="val 28685"/>
                <a:gd name="adj2" fmla="val 75590"/>
              </a:avLst>
            </a:prstGeom>
            <a:solidFill>
              <a:srgbClr val="FFFFFF"/>
            </a:solidFill>
            <a:ln w="9525" algn="ctr">
              <a:solidFill>
                <a:srgbClr val="000000"/>
              </a:solidFill>
              <a:miter lim="800000"/>
              <a:headEnd/>
              <a:tailEnd/>
            </a:ln>
          </p:spPr>
          <p:txBody>
            <a:bodyPr/>
            <a:lstStyle/>
            <a:p>
              <a:endParaRPr lang="it-IT">
                <a:latin typeface="Calibri" pitchFamily="34" charset="0"/>
              </a:endParaRPr>
            </a:p>
          </p:txBody>
        </p:sp>
        <p:sp>
          <p:nvSpPr>
            <p:cNvPr id="8209" name="AutoShape 69"/>
            <p:cNvSpPr>
              <a:spLocks noChangeArrowheads="1"/>
            </p:cNvSpPr>
            <p:nvPr/>
          </p:nvSpPr>
          <p:spPr bwMode="auto">
            <a:xfrm>
              <a:off x="7308" y="11177"/>
              <a:ext cx="792" cy="534"/>
            </a:xfrm>
            <a:prstGeom prst="rightArrow">
              <a:avLst>
                <a:gd name="adj1" fmla="val 28685"/>
                <a:gd name="adj2" fmla="val 55282"/>
              </a:avLst>
            </a:prstGeom>
            <a:solidFill>
              <a:srgbClr val="FFFFFF"/>
            </a:solidFill>
            <a:ln w="9525" algn="ctr">
              <a:solidFill>
                <a:srgbClr val="000000"/>
              </a:solidFill>
              <a:miter lim="800000"/>
              <a:headEnd/>
              <a:tailEnd/>
            </a:ln>
          </p:spPr>
          <p:txBody>
            <a:bodyPr/>
            <a:lstStyle/>
            <a:p>
              <a:endParaRPr lang="it-IT">
                <a:latin typeface="Calibri" pitchFamily="34" charset="0"/>
              </a:endParaRPr>
            </a:p>
          </p:txBody>
        </p:sp>
        <p:sp>
          <p:nvSpPr>
            <p:cNvPr id="8210" name="AutoShape 70"/>
            <p:cNvSpPr>
              <a:spLocks noChangeArrowheads="1"/>
            </p:cNvSpPr>
            <p:nvPr/>
          </p:nvSpPr>
          <p:spPr bwMode="auto">
            <a:xfrm rot="8226858">
              <a:off x="4307" y="12219"/>
              <a:ext cx="1100" cy="534"/>
            </a:xfrm>
            <a:prstGeom prst="rightArrow">
              <a:avLst>
                <a:gd name="adj1" fmla="val 28685"/>
                <a:gd name="adj2" fmla="val 76780"/>
              </a:avLst>
            </a:prstGeom>
            <a:solidFill>
              <a:srgbClr val="FFFFFF"/>
            </a:solidFill>
            <a:ln w="9525" algn="ctr">
              <a:solidFill>
                <a:srgbClr val="000000"/>
              </a:solidFill>
              <a:miter lim="800000"/>
              <a:headEnd/>
              <a:tailEnd/>
            </a:ln>
          </p:spPr>
          <p:txBody>
            <a:bodyPr/>
            <a:lstStyle/>
            <a:p>
              <a:endParaRPr lang="it-IT">
                <a:latin typeface="Calibri" pitchFamily="34" charset="0"/>
              </a:endParaRPr>
            </a:p>
          </p:txBody>
        </p:sp>
        <p:sp>
          <p:nvSpPr>
            <p:cNvPr id="8211" name="AutoShape 71"/>
            <p:cNvSpPr>
              <a:spLocks noChangeArrowheads="1"/>
            </p:cNvSpPr>
            <p:nvPr/>
          </p:nvSpPr>
          <p:spPr bwMode="auto">
            <a:xfrm rot="2722567">
              <a:off x="7180" y="12198"/>
              <a:ext cx="1092" cy="540"/>
            </a:xfrm>
            <a:prstGeom prst="rightArrow">
              <a:avLst>
                <a:gd name="adj1" fmla="val 28685"/>
                <a:gd name="adj2" fmla="val 75721"/>
              </a:avLst>
            </a:prstGeom>
            <a:solidFill>
              <a:srgbClr val="FFFFFF"/>
            </a:solidFill>
            <a:ln w="9525" algn="ctr">
              <a:solidFill>
                <a:srgbClr val="000000"/>
              </a:solidFill>
              <a:miter lim="800000"/>
              <a:headEnd/>
              <a:tailEnd/>
            </a:ln>
          </p:spPr>
          <p:txBody>
            <a:bodyPr/>
            <a:lstStyle/>
            <a:p>
              <a:endParaRPr lang="it-IT">
                <a:latin typeface="Calibri" pitchFamily="34" charset="0"/>
              </a:endParaRPr>
            </a:p>
          </p:txBody>
        </p:sp>
      </p:grpSp>
      <p:sp>
        <p:nvSpPr>
          <p:cNvPr id="62" name="Segnaposto numero diapositiva 61"/>
          <p:cNvSpPr>
            <a:spLocks noGrp="1"/>
          </p:cNvSpPr>
          <p:nvPr>
            <p:ph type="sldNum" sz="quarter" idx="12"/>
          </p:nvPr>
        </p:nvSpPr>
        <p:spPr/>
        <p:txBody>
          <a:bodyPr/>
          <a:lstStyle/>
          <a:p>
            <a:pPr>
              <a:defRPr/>
            </a:pPr>
            <a:fld id="{A3AB1966-ABE4-432C-8E40-AAFF32FCFB46}" type="slidenum">
              <a:rPr lang="it-IT"/>
              <a:pPr>
                <a:defRPr/>
              </a:pPr>
              <a:t>7</a:t>
            </a:fld>
            <a:endParaRPr lang="it-IT"/>
          </a:p>
        </p:txBody>
      </p:sp>
      <p:pic>
        <p:nvPicPr>
          <p:cNvPr id="8202" name="Immagine 62" descr="Logo 2 - piccolo.jpg"/>
          <p:cNvPicPr>
            <a:picLocks noChangeAspect="1"/>
          </p:cNvPicPr>
          <p:nvPr/>
        </p:nvPicPr>
        <p:blipFill>
          <a:blip r:embed="rId9" cstate="print"/>
          <a:srcRect/>
          <a:stretch>
            <a:fillRect/>
          </a:stretch>
        </p:blipFill>
        <p:spPr bwMode="auto">
          <a:xfrm>
            <a:off x="0" y="6464300"/>
            <a:ext cx="395288" cy="393700"/>
          </a:xfrm>
          <a:prstGeom prst="rect">
            <a:avLst/>
          </a:prstGeom>
          <a:noFill/>
          <a:ln w="9525">
            <a:noFill/>
            <a:miter lim="800000"/>
            <a:headEnd/>
            <a:tailEnd/>
          </a:ln>
        </p:spPr>
      </p:pic>
      <p:sp>
        <p:nvSpPr>
          <p:cNvPr id="64" name="Sottotitolo 2"/>
          <p:cNvSpPr txBox="1">
            <a:spLocks/>
          </p:cNvSpPr>
          <p:nvPr/>
        </p:nvSpPr>
        <p:spPr>
          <a:xfrm>
            <a:off x="1187450" y="6381750"/>
            <a:ext cx="6400800" cy="476250"/>
          </a:xfrm>
          <a:prstGeom prst="rect">
            <a:avLst/>
          </a:prstGeom>
        </p:spPr>
        <p:txBody>
          <a:bodyPr>
            <a:normAutofit/>
          </a:bodyPr>
          <a:lstStyle/>
          <a:p>
            <a:pPr algn="ctr" fontAlgn="auto">
              <a:spcBef>
                <a:spcPts val="0"/>
              </a:spcBef>
              <a:spcAft>
                <a:spcPts val="0"/>
              </a:spcAft>
              <a:buFont typeface="Arial" pitchFamily="34" charset="0"/>
              <a:buNone/>
              <a:defRPr/>
            </a:pPr>
            <a:r>
              <a:rPr lang="en-US" sz="1200" b="1" dirty="0">
                <a:solidFill>
                  <a:schemeClr val="tx1">
                    <a:tint val="75000"/>
                  </a:schemeClr>
                </a:solidFill>
                <a:latin typeface="Arial" pitchFamily="34" charset="0"/>
                <a:cs typeface="Arial" pitchFamily="34" charset="0"/>
              </a:rPr>
              <a:t>Civil Defense in the 21</a:t>
            </a:r>
            <a:r>
              <a:rPr lang="en-US" sz="1200" b="1" baseline="30000" dirty="0">
                <a:solidFill>
                  <a:schemeClr val="tx1">
                    <a:tint val="75000"/>
                  </a:schemeClr>
                </a:solidFill>
                <a:latin typeface="Arial" pitchFamily="34" charset="0"/>
                <a:cs typeface="Arial" pitchFamily="34" charset="0"/>
              </a:rPr>
              <a:t>st </a:t>
            </a:r>
            <a:r>
              <a:rPr lang="en-US" sz="1200" b="1" dirty="0">
                <a:solidFill>
                  <a:schemeClr val="tx1">
                    <a:tint val="75000"/>
                  </a:schemeClr>
                </a:solidFill>
                <a:latin typeface="Arial" pitchFamily="34" charset="0"/>
                <a:cs typeface="Arial" pitchFamily="34" charset="0"/>
              </a:rPr>
              <a:t>Century - </a:t>
            </a:r>
            <a:r>
              <a:rPr lang="it-IT" sz="1200" dirty="0">
                <a:solidFill>
                  <a:schemeClr val="tx1">
                    <a:tint val="75000"/>
                  </a:schemeClr>
                </a:solidFill>
                <a:latin typeface="Arial" pitchFamily="34" charset="0"/>
                <a:cs typeface="Arial" pitchFamily="34" charset="0"/>
              </a:rPr>
              <a:t>Zagabria  15 set. 2011</a:t>
            </a:r>
          </a:p>
          <a:p>
            <a:pPr algn="ctr" fontAlgn="auto">
              <a:spcAft>
                <a:spcPts val="0"/>
              </a:spcAft>
              <a:buFont typeface="Arial" pitchFamily="34" charset="0"/>
              <a:buNone/>
              <a:defRPr/>
            </a:pPr>
            <a:r>
              <a:rPr lang="it-IT" sz="1200" b="1" dirty="0" err="1" smtClean="0">
                <a:solidFill>
                  <a:schemeClr val="tx1">
                    <a:tint val="75000"/>
                  </a:schemeClr>
                </a:solidFill>
                <a:latin typeface="Arial" pitchFamily="34" charset="0"/>
                <a:cs typeface="Arial" pitchFamily="34" charset="0"/>
              </a:rPr>
              <a:t>Italian</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Istitute</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of</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Resilience</a:t>
            </a:r>
            <a:r>
              <a:rPr lang="it-IT" sz="1200" b="1" dirty="0" smtClean="0">
                <a:solidFill>
                  <a:schemeClr val="tx1">
                    <a:tint val="75000"/>
                  </a:schemeClr>
                </a:solidFill>
                <a:latin typeface="Arial" pitchFamily="34" charset="0"/>
                <a:cs typeface="Arial" pitchFamily="34" charset="0"/>
              </a:rPr>
              <a:t> </a:t>
            </a:r>
            <a:r>
              <a:rPr lang="it-IT" sz="1200" dirty="0" smtClean="0">
                <a:solidFill>
                  <a:schemeClr val="tx1">
                    <a:tint val="75000"/>
                  </a:schemeClr>
                </a:solidFill>
                <a:latin typeface="Arial" pitchFamily="34" charset="0"/>
                <a:cs typeface="Arial" pitchFamily="34" charset="0"/>
              </a:rPr>
              <a:t>–</a:t>
            </a:r>
            <a:r>
              <a:rPr lang="it-IT" sz="1200" i="1" dirty="0" smtClean="0">
                <a:solidFill>
                  <a:schemeClr val="tx1">
                    <a:tint val="75000"/>
                  </a:schemeClr>
                </a:solidFill>
                <a:latin typeface="Arial" pitchFamily="34" charset="0"/>
                <a:cs typeface="Arial" pitchFamily="34" charset="0"/>
              </a:rPr>
              <a:t> The </a:t>
            </a:r>
            <a:r>
              <a:rPr lang="it-IT" sz="1200" i="1" dirty="0" err="1" smtClean="0">
                <a:solidFill>
                  <a:schemeClr val="tx1">
                    <a:tint val="75000"/>
                  </a:schemeClr>
                </a:solidFill>
                <a:latin typeface="Arial" pitchFamily="34" charset="0"/>
                <a:cs typeface="Arial" pitchFamily="34" charset="0"/>
              </a:rPr>
              <a:t>Civil</a:t>
            </a:r>
            <a:r>
              <a:rPr lang="it-IT" sz="1200" i="1" dirty="0" smtClean="0">
                <a:solidFill>
                  <a:schemeClr val="tx1">
                    <a:tint val="75000"/>
                  </a:schemeClr>
                </a:solidFill>
                <a:latin typeface="Arial" pitchFamily="34" charset="0"/>
                <a:cs typeface="Arial" pitchFamily="34" charset="0"/>
              </a:rPr>
              <a:t> </a:t>
            </a:r>
            <a:r>
              <a:rPr lang="it-IT" sz="1200" i="1" dirty="0" err="1" smtClean="0">
                <a:solidFill>
                  <a:schemeClr val="tx1">
                    <a:tint val="75000"/>
                  </a:schemeClr>
                </a:solidFill>
                <a:latin typeface="Arial" pitchFamily="34" charset="0"/>
                <a:cs typeface="Arial" pitchFamily="34" charset="0"/>
              </a:rPr>
              <a:t>Protection</a:t>
            </a:r>
            <a:r>
              <a:rPr lang="it-IT" sz="1200" i="1" dirty="0" smtClean="0">
                <a:solidFill>
                  <a:schemeClr val="tx1">
                    <a:tint val="75000"/>
                  </a:schemeClr>
                </a:solidFill>
                <a:latin typeface="Arial" pitchFamily="34" charset="0"/>
                <a:cs typeface="Arial" pitchFamily="34" charset="0"/>
              </a:rPr>
              <a:t> In Italy: </a:t>
            </a:r>
            <a:r>
              <a:rPr lang="it-IT" sz="1200" dirty="0" err="1">
                <a:latin typeface="Arial" pitchFamily="34" charset="0"/>
                <a:cs typeface="Arial" pitchFamily="34" charset="0"/>
              </a:rPr>
              <a:t>an</a:t>
            </a:r>
            <a:r>
              <a:rPr lang="it-IT" sz="1200" dirty="0">
                <a:latin typeface="Arial" pitchFamily="34" charset="0"/>
                <a:cs typeface="Arial" pitchFamily="34" charset="0"/>
              </a:rPr>
              <a:t> </a:t>
            </a:r>
            <a:r>
              <a:rPr lang="it-IT" sz="1200" dirty="0" err="1">
                <a:latin typeface="Arial" pitchFamily="34" charset="0"/>
                <a:cs typeface="Arial" pitchFamily="34" charset="0"/>
              </a:rPr>
              <a:t>integrated</a:t>
            </a:r>
            <a:r>
              <a:rPr lang="it-IT" sz="1200" dirty="0">
                <a:latin typeface="Arial" pitchFamily="34" charset="0"/>
                <a:cs typeface="Arial" pitchFamily="34" charset="0"/>
              </a:rPr>
              <a:t> system</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428625" y="0"/>
            <a:ext cx="8229600" cy="765175"/>
          </a:xfrm>
        </p:spPr>
        <p:txBody>
          <a:bodyPr/>
          <a:lstStyle/>
          <a:p>
            <a:r>
              <a:rPr lang="it-IT" sz="2800" dirty="0" err="1" smtClean="0">
                <a:solidFill>
                  <a:srgbClr val="FF0000"/>
                </a:solidFill>
                <a:latin typeface="Times New Roman" pitchFamily="18" charset="0"/>
                <a:cs typeface="Times New Roman" pitchFamily="18" charset="0"/>
              </a:rPr>
              <a:t>…the</a:t>
            </a:r>
            <a:r>
              <a:rPr lang="it-IT" sz="2800" dirty="0" smtClean="0">
                <a:solidFill>
                  <a:srgbClr val="FF0000"/>
                </a:solidFill>
                <a:latin typeface="Times New Roman" pitchFamily="18" charset="0"/>
                <a:cs typeface="Times New Roman" pitchFamily="18" charset="0"/>
              </a:rPr>
              <a:t> </a:t>
            </a:r>
            <a:r>
              <a:rPr lang="it-IT" sz="2800" dirty="0" err="1" smtClean="0">
                <a:solidFill>
                  <a:srgbClr val="FF0000"/>
                </a:solidFill>
                <a:latin typeface="Times New Roman" pitchFamily="18" charset="0"/>
                <a:cs typeface="Times New Roman" pitchFamily="18" charset="0"/>
              </a:rPr>
              <a:t>italian</a:t>
            </a:r>
            <a:r>
              <a:rPr lang="it-IT" sz="2800" dirty="0" smtClean="0">
                <a:solidFill>
                  <a:srgbClr val="FF0000"/>
                </a:solidFill>
                <a:latin typeface="Times New Roman" pitchFamily="18" charset="0"/>
                <a:cs typeface="Times New Roman" pitchFamily="18" charset="0"/>
              </a:rPr>
              <a:t> </a:t>
            </a:r>
            <a:r>
              <a:rPr lang="it-IT" sz="2800" dirty="0" err="1" smtClean="0">
                <a:solidFill>
                  <a:srgbClr val="FF0000"/>
                </a:solidFill>
                <a:latin typeface="Times New Roman" pitchFamily="18" charset="0"/>
                <a:cs typeface="Times New Roman" pitchFamily="18" charset="0"/>
              </a:rPr>
              <a:t>civil</a:t>
            </a:r>
            <a:r>
              <a:rPr lang="it-IT" sz="2800" dirty="0" smtClean="0">
                <a:solidFill>
                  <a:srgbClr val="FF0000"/>
                </a:solidFill>
                <a:latin typeface="Times New Roman" pitchFamily="18" charset="0"/>
                <a:cs typeface="Times New Roman" pitchFamily="18" charset="0"/>
              </a:rPr>
              <a:t> </a:t>
            </a:r>
            <a:r>
              <a:rPr lang="it-IT" sz="2800" dirty="0" err="1" smtClean="0">
                <a:solidFill>
                  <a:srgbClr val="FF0000"/>
                </a:solidFill>
                <a:latin typeface="Times New Roman" pitchFamily="18" charset="0"/>
                <a:cs typeface="Times New Roman" pitchFamily="18" charset="0"/>
              </a:rPr>
              <a:t>protection…</a:t>
            </a:r>
            <a:endParaRPr lang="it-IT" sz="2800" dirty="0" smtClean="0">
              <a:solidFill>
                <a:srgbClr val="FF0000"/>
              </a:solidFill>
              <a:latin typeface="Times New Roman" pitchFamily="18" charset="0"/>
              <a:cs typeface="Times New Roman" pitchFamily="18" charset="0"/>
            </a:endParaRPr>
          </a:p>
        </p:txBody>
      </p:sp>
      <p:sp>
        <p:nvSpPr>
          <p:cNvPr id="4" name="Rettangolo 2"/>
          <p:cNvSpPr>
            <a:spLocks noChangeArrowheads="1"/>
          </p:cNvSpPr>
          <p:nvPr/>
        </p:nvSpPr>
        <p:spPr bwMode="auto">
          <a:xfrm>
            <a:off x="1907704" y="1340768"/>
            <a:ext cx="6948264" cy="830997"/>
          </a:xfrm>
          <a:prstGeom prst="rect">
            <a:avLst/>
          </a:prstGeom>
          <a:noFill/>
          <a:ln w="9525">
            <a:noFill/>
            <a:miter lim="800000"/>
            <a:headEnd/>
            <a:tailEnd/>
          </a:ln>
        </p:spPr>
        <p:txBody>
          <a:bodyPr wrap="square">
            <a:spAutoFit/>
          </a:bodyPr>
          <a:lstStyle/>
          <a:p>
            <a:pPr algn="ctr"/>
            <a:r>
              <a:rPr lang="it-IT" sz="2400" dirty="0" smtClean="0">
                <a:latin typeface="Arial" pitchFamily="34" charset="0"/>
                <a:cs typeface="Arial" pitchFamily="34" charset="0"/>
              </a:rPr>
              <a:t>“</a:t>
            </a:r>
            <a:r>
              <a:rPr lang="en-US" sz="2400" dirty="0" smtClean="0">
                <a:latin typeface="Arial" pitchFamily="34" charset="0"/>
                <a:cs typeface="Arial" pitchFamily="34" charset="0"/>
              </a:rPr>
              <a:t>protect the integrity of life, property, settlements and the environment</a:t>
            </a:r>
          </a:p>
        </p:txBody>
      </p:sp>
      <p:sp>
        <p:nvSpPr>
          <p:cNvPr id="7" name="Rettangolo 2"/>
          <p:cNvSpPr>
            <a:spLocks noChangeArrowheads="1"/>
          </p:cNvSpPr>
          <p:nvPr/>
        </p:nvSpPr>
        <p:spPr bwMode="auto">
          <a:xfrm>
            <a:off x="323528" y="1556792"/>
            <a:ext cx="1857375" cy="400050"/>
          </a:xfrm>
          <a:prstGeom prst="rect">
            <a:avLst/>
          </a:prstGeom>
          <a:noFill/>
          <a:ln w="9525">
            <a:noFill/>
            <a:miter lim="800000"/>
            <a:headEnd/>
            <a:tailEnd/>
          </a:ln>
        </p:spPr>
        <p:txBody>
          <a:bodyPr>
            <a:spAutoFit/>
          </a:bodyPr>
          <a:lstStyle/>
          <a:p>
            <a:pPr algn="ctr"/>
            <a:r>
              <a:rPr lang="it-IT" sz="2000" b="1" dirty="0" smtClean="0">
                <a:solidFill>
                  <a:srgbClr val="FFFF00"/>
                </a:solidFill>
                <a:latin typeface="Times New Roman" pitchFamily="18" charset="0"/>
                <a:cs typeface="Times New Roman" pitchFamily="18" charset="0"/>
              </a:rPr>
              <a:t>TARGET</a:t>
            </a:r>
            <a:endParaRPr lang="it-IT" sz="2000" b="1" dirty="0">
              <a:solidFill>
                <a:srgbClr val="FFFF00"/>
              </a:solidFill>
              <a:latin typeface="Times New Roman" pitchFamily="18" charset="0"/>
              <a:cs typeface="Times New Roman" pitchFamily="18" charset="0"/>
            </a:endParaRPr>
          </a:p>
        </p:txBody>
      </p:sp>
      <p:sp>
        <p:nvSpPr>
          <p:cNvPr id="8" name="Rettangolo 2"/>
          <p:cNvSpPr>
            <a:spLocks noChangeArrowheads="1"/>
          </p:cNvSpPr>
          <p:nvPr/>
        </p:nvSpPr>
        <p:spPr bwMode="auto">
          <a:xfrm>
            <a:off x="251520" y="1556792"/>
            <a:ext cx="1787649" cy="400110"/>
          </a:xfrm>
          <a:prstGeom prst="rect">
            <a:avLst/>
          </a:prstGeom>
          <a:noFill/>
          <a:ln w="9525">
            <a:noFill/>
            <a:miter lim="800000"/>
            <a:headEnd/>
            <a:tailEnd/>
          </a:ln>
        </p:spPr>
        <p:txBody>
          <a:bodyPr wrap="square">
            <a:spAutoFit/>
          </a:bodyPr>
          <a:lstStyle/>
          <a:p>
            <a:pPr algn="ctr"/>
            <a:r>
              <a:rPr lang="it-IT" sz="2000" b="1" dirty="0" smtClean="0">
                <a:solidFill>
                  <a:srgbClr val="FFFF00"/>
                </a:solidFill>
                <a:latin typeface="Times New Roman" pitchFamily="18" charset="0"/>
                <a:cs typeface="Times New Roman" pitchFamily="18" charset="0"/>
              </a:rPr>
              <a:t>GOAL</a:t>
            </a:r>
            <a:endParaRPr lang="it-IT" sz="2000" b="1" dirty="0">
              <a:solidFill>
                <a:srgbClr val="FFFF00"/>
              </a:solidFill>
              <a:latin typeface="Times New Roman" pitchFamily="18" charset="0"/>
              <a:cs typeface="Times New Roman" pitchFamily="18" charset="0"/>
            </a:endParaRPr>
          </a:p>
        </p:txBody>
      </p:sp>
      <p:sp>
        <p:nvSpPr>
          <p:cNvPr id="9" name="Rettangolo 2"/>
          <p:cNvSpPr>
            <a:spLocks noChangeArrowheads="1"/>
          </p:cNvSpPr>
          <p:nvPr/>
        </p:nvSpPr>
        <p:spPr bwMode="auto">
          <a:xfrm>
            <a:off x="179512" y="1556792"/>
            <a:ext cx="1785937" cy="400050"/>
          </a:xfrm>
          <a:prstGeom prst="rect">
            <a:avLst/>
          </a:prstGeom>
          <a:noFill/>
          <a:ln w="9525">
            <a:noFill/>
            <a:miter lim="800000"/>
            <a:headEnd/>
            <a:tailEnd/>
          </a:ln>
        </p:spPr>
        <p:txBody>
          <a:bodyPr>
            <a:spAutoFit/>
          </a:bodyPr>
          <a:lstStyle/>
          <a:p>
            <a:pPr algn="ctr"/>
            <a:r>
              <a:rPr lang="it-IT" sz="2000" b="1" dirty="0" smtClean="0">
                <a:solidFill>
                  <a:srgbClr val="FFFF00"/>
                </a:solidFill>
                <a:latin typeface="Times New Roman" pitchFamily="18" charset="0"/>
                <a:cs typeface="Times New Roman" pitchFamily="18" charset="0"/>
              </a:rPr>
              <a:t>CONTEST</a:t>
            </a:r>
            <a:endParaRPr lang="it-IT" sz="2000" b="1" dirty="0">
              <a:solidFill>
                <a:srgbClr val="FFFF00"/>
              </a:solidFill>
              <a:latin typeface="Times New Roman" pitchFamily="18" charset="0"/>
              <a:cs typeface="Times New Roman" pitchFamily="18" charset="0"/>
            </a:endParaRPr>
          </a:p>
        </p:txBody>
      </p:sp>
      <p:sp>
        <p:nvSpPr>
          <p:cNvPr id="11" name="Rettangolo 2"/>
          <p:cNvSpPr>
            <a:spLocks noChangeArrowheads="1"/>
          </p:cNvSpPr>
          <p:nvPr/>
        </p:nvSpPr>
        <p:spPr bwMode="auto">
          <a:xfrm>
            <a:off x="684213" y="3357563"/>
            <a:ext cx="2000250" cy="369887"/>
          </a:xfrm>
          <a:prstGeom prst="rect">
            <a:avLst/>
          </a:prstGeom>
          <a:noFill/>
          <a:ln w="9525">
            <a:noFill/>
            <a:miter lim="800000"/>
            <a:headEnd/>
            <a:tailEnd/>
          </a:ln>
        </p:spPr>
        <p:txBody>
          <a:bodyPr>
            <a:spAutoFit/>
          </a:bodyPr>
          <a:lstStyle/>
          <a:p>
            <a:pPr algn="ctr"/>
            <a:r>
              <a:rPr lang="it-IT" b="1" dirty="0" smtClean="0">
                <a:solidFill>
                  <a:srgbClr val="FF0000"/>
                </a:solidFill>
                <a:latin typeface="Times New Roman" pitchFamily="18" charset="0"/>
                <a:cs typeface="Times New Roman" pitchFamily="18" charset="0"/>
              </a:rPr>
              <a:t>PREVISION</a:t>
            </a:r>
            <a:endParaRPr lang="it-IT" b="1" dirty="0">
              <a:solidFill>
                <a:srgbClr val="FF0000"/>
              </a:solidFill>
              <a:latin typeface="Times New Roman" pitchFamily="18" charset="0"/>
              <a:cs typeface="Times New Roman" pitchFamily="18" charset="0"/>
            </a:endParaRPr>
          </a:p>
        </p:txBody>
      </p:sp>
      <p:sp>
        <p:nvSpPr>
          <p:cNvPr id="12" name="Rettangolo 2"/>
          <p:cNvSpPr>
            <a:spLocks noChangeArrowheads="1"/>
          </p:cNvSpPr>
          <p:nvPr/>
        </p:nvSpPr>
        <p:spPr bwMode="auto">
          <a:xfrm>
            <a:off x="6156325" y="3357563"/>
            <a:ext cx="2000250" cy="369887"/>
          </a:xfrm>
          <a:prstGeom prst="rect">
            <a:avLst/>
          </a:prstGeom>
          <a:noFill/>
          <a:ln w="9525">
            <a:noFill/>
            <a:miter lim="800000"/>
            <a:headEnd/>
            <a:tailEnd/>
          </a:ln>
        </p:spPr>
        <p:txBody>
          <a:bodyPr>
            <a:spAutoFit/>
          </a:bodyPr>
          <a:lstStyle/>
          <a:p>
            <a:pPr algn="ctr"/>
            <a:r>
              <a:rPr lang="it-IT" b="1" dirty="0" smtClean="0">
                <a:solidFill>
                  <a:srgbClr val="FF0000"/>
                </a:solidFill>
                <a:latin typeface="Times New Roman" pitchFamily="18" charset="0"/>
                <a:cs typeface="Times New Roman" pitchFamily="18" charset="0"/>
              </a:rPr>
              <a:t>PREVENTION</a:t>
            </a:r>
            <a:endParaRPr lang="it-IT" b="1" dirty="0">
              <a:solidFill>
                <a:srgbClr val="FF0000"/>
              </a:solidFill>
              <a:latin typeface="Times New Roman" pitchFamily="18" charset="0"/>
              <a:cs typeface="Times New Roman" pitchFamily="18" charset="0"/>
            </a:endParaRPr>
          </a:p>
        </p:txBody>
      </p:sp>
      <p:sp>
        <p:nvSpPr>
          <p:cNvPr id="13" name="Rettangolo 2"/>
          <p:cNvSpPr>
            <a:spLocks noChangeArrowheads="1"/>
          </p:cNvSpPr>
          <p:nvPr/>
        </p:nvSpPr>
        <p:spPr bwMode="auto">
          <a:xfrm>
            <a:off x="6300788" y="5084763"/>
            <a:ext cx="2000250" cy="369887"/>
          </a:xfrm>
          <a:prstGeom prst="rect">
            <a:avLst/>
          </a:prstGeom>
          <a:noFill/>
          <a:ln w="9525">
            <a:noFill/>
            <a:miter lim="800000"/>
            <a:headEnd/>
            <a:tailEnd/>
          </a:ln>
        </p:spPr>
        <p:txBody>
          <a:bodyPr>
            <a:spAutoFit/>
          </a:bodyPr>
          <a:lstStyle/>
          <a:p>
            <a:pPr algn="ctr"/>
            <a:r>
              <a:rPr lang="it-IT" b="1" dirty="0" smtClean="0">
                <a:solidFill>
                  <a:srgbClr val="FF0000"/>
                </a:solidFill>
                <a:latin typeface="Times New Roman" pitchFamily="18" charset="0"/>
                <a:cs typeface="Times New Roman" pitchFamily="18" charset="0"/>
              </a:rPr>
              <a:t>RESCUE</a:t>
            </a:r>
            <a:endParaRPr lang="it-IT" b="1" dirty="0">
              <a:solidFill>
                <a:srgbClr val="FF0000"/>
              </a:solidFill>
              <a:latin typeface="Times New Roman" pitchFamily="18" charset="0"/>
              <a:cs typeface="Times New Roman" pitchFamily="18" charset="0"/>
            </a:endParaRPr>
          </a:p>
        </p:txBody>
      </p:sp>
      <p:sp>
        <p:nvSpPr>
          <p:cNvPr id="14" name="Rettangolo 2"/>
          <p:cNvSpPr>
            <a:spLocks noChangeArrowheads="1"/>
          </p:cNvSpPr>
          <p:nvPr/>
        </p:nvSpPr>
        <p:spPr bwMode="auto">
          <a:xfrm>
            <a:off x="755650" y="5157788"/>
            <a:ext cx="2000250" cy="369887"/>
          </a:xfrm>
          <a:prstGeom prst="rect">
            <a:avLst/>
          </a:prstGeom>
          <a:noFill/>
          <a:ln w="9525">
            <a:noFill/>
            <a:miter lim="800000"/>
            <a:headEnd/>
            <a:tailEnd/>
          </a:ln>
        </p:spPr>
        <p:txBody>
          <a:bodyPr>
            <a:spAutoFit/>
          </a:bodyPr>
          <a:lstStyle/>
          <a:p>
            <a:pPr algn="ctr"/>
            <a:r>
              <a:rPr lang="it-IT" b="1" dirty="0" smtClean="0">
                <a:solidFill>
                  <a:srgbClr val="FF0000"/>
                </a:solidFill>
                <a:latin typeface="Times New Roman" pitchFamily="18" charset="0"/>
                <a:cs typeface="Times New Roman" pitchFamily="18" charset="0"/>
              </a:rPr>
              <a:t>RECOVERY</a:t>
            </a:r>
            <a:endParaRPr lang="it-IT" b="1" dirty="0">
              <a:solidFill>
                <a:srgbClr val="FF0000"/>
              </a:solidFill>
              <a:latin typeface="Times New Roman" pitchFamily="18" charset="0"/>
              <a:cs typeface="Times New Roman" pitchFamily="18" charset="0"/>
            </a:endParaRPr>
          </a:p>
        </p:txBody>
      </p:sp>
      <p:sp>
        <p:nvSpPr>
          <p:cNvPr id="15" name="Rettangolo 2"/>
          <p:cNvSpPr>
            <a:spLocks noChangeArrowheads="1"/>
          </p:cNvSpPr>
          <p:nvPr/>
        </p:nvSpPr>
        <p:spPr bwMode="auto">
          <a:xfrm>
            <a:off x="2627784" y="1340768"/>
            <a:ext cx="5072063" cy="830997"/>
          </a:xfrm>
          <a:prstGeom prst="rect">
            <a:avLst/>
          </a:prstGeom>
          <a:noFill/>
          <a:ln w="9525">
            <a:noFill/>
            <a:miter lim="800000"/>
            <a:headEnd/>
            <a:tailEnd/>
          </a:ln>
        </p:spPr>
        <p:txBody>
          <a:bodyPr>
            <a:spAutoFit/>
          </a:bodyPr>
          <a:lstStyle/>
          <a:p>
            <a:pPr algn="ctr"/>
            <a:r>
              <a:rPr lang="en-US" sz="2400" dirty="0" smtClean="0"/>
              <a:t>natural disasters, catastrophes and major events "</a:t>
            </a:r>
            <a:endParaRPr lang="en-US" sz="2400" dirty="0"/>
          </a:p>
        </p:txBody>
      </p:sp>
      <p:sp>
        <p:nvSpPr>
          <p:cNvPr id="16" name="Rettangolo 2"/>
          <p:cNvSpPr>
            <a:spLocks noChangeArrowheads="1"/>
          </p:cNvSpPr>
          <p:nvPr/>
        </p:nvSpPr>
        <p:spPr bwMode="auto">
          <a:xfrm>
            <a:off x="2771800" y="1484784"/>
            <a:ext cx="5072063" cy="461665"/>
          </a:xfrm>
          <a:prstGeom prst="rect">
            <a:avLst/>
          </a:prstGeom>
          <a:noFill/>
          <a:ln w="9525">
            <a:noFill/>
            <a:miter lim="800000"/>
            <a:headEnd/>
            <a:tailEnd/>
          </a:ln>
        </p:spPr>
        <p:txBody>
          <a:bodyPr>
            <a:spAutoFit/>
          </a:bodyPr>
          <a:lstStyle/>
          <a:p>
            <a:r>
              <a:rPr lang="en-US" sz="2400" dirty="0" smtClean="0"/>
              <a:t>from damage or danger of damage</a:t>
            </a:r>
            <a:endParaRPr lang="en-US" sz="2400" dirty="0"/>
          </a:p>
        </p:txBody>
      </p:sp>
      <p:sp>
        <p:nvSpPr>
          <p:cNvPr id="17" name="Rettangolo 2"/>
          <p:cNvSpPr>
            <a:spLocks noChangeArrowheads="1"/>
          </p:cNvSpPr>
          <p:nvPr/>
        </p:nvSpPr>
        <p:spPr bwMode="auto">
          <a:xfrm>
            <a:off x="70992" y="692697"/>
            <a:ext cx="9073008" cy="2246769"/>
          </a:xfrm>
          <a:prstGeom prst="rect">
            <a:avLst/>
          </a:prstGeom>
          <a:noFill/>
          <a:ln w="9525">
            <a:noFill/>
            <a:miter lim="800000"/>
            <a:headEnd/>
            <a:tailEnd/>
          </a:ln>
        </p:spPr>
        <p:txBody>
          <a:bodyPr wrap="square">
            <a:spAutoFit/>
          </a:bodyPr>
          <a:lstStyle/>
          <a:p>
            <a:pPr algn="ctr"/>
            <a:r>
              <a:rPr lang="it-IT" sz="3000" dirty="0" smtClean="0">
                <a:latin typeface="Times New Roman" pitchFamily="18" charset="0"/>
                <a:cs typeface="Times New Roman" pitchFamily="18" charset="0"/>
              </a:rPr>
              <a:t>“</a:t>
            </a:r>
            <a:r>
              <a:rPr lang="en-US" sz="3000" dirty="0" smtClean="0">
                <a:latin typeface="Arial" pitchFamily="34" charset="0"/>
                <a:cs typeface="Arial" pitchFamily="34" charset="0"/>
              </a:rPr>
              <a:t>protect the integrity of life, property, settlements and the environment</a:t>
            </a:r>
            <a:r>
              <a:rPr lang="it-IT" sz="3000" dirty="0" smtClean="0">
                <a:latin typeface="Times New Roman" pitchFamily="18" charset="0"/>
                <a:cs typeface="Times New Roman" pitchFamily="18" charset="0"/>
              </a:rPr>
              <a:t> </a:t>
            </a:r>
            <a:r>
              <a:rPr lang="en-US" sz="3000" dirty="0" smtClean="0"/>
              <a:t>from damage or danger of damage in case of natural disasters, catastrophes and major events "</a:t>
            </a:r>
          </a:p>
          <a:p>
            <a:pPr algn="just"/>
            <a:endParaRPr lang="it-IT" sz="2000" dirty="0">
              <a:latin typeface="Times New Roman" pitchFamily="18" charset="0"/>
              <a:cs typeface="Times New Roman" pitchFamily="18" charset="0"/>
            </a:endParaRPr>
          </a:p>
        </p:txBody>
      </p:sp>
      <p:sp>
        <p:nvSpPr>
          <p:cNvPr id="18" name="Rettangolo 2"/>
          <p:cNvSpPr>
            <a:spLocks noChangeArrowheads="1"/>
          </p:cNvSpPr>
          <p:nvPr/>
        </p:nvSpPr>
        <p:spPr bwMode="auto">
          <a:xfrm>
            <a:off x="3419475" y="2924175"/>
            <a:ext cx="2052638" cy="584775"/>
          </a:xfrm>
          <a:prstGeom prst="rect">
            <a:avLst/>
          </a:prstGeom>
          <a:noFill/>
          <a:ln w="9525">
            <a:noFill/>
            <a:miter lim="800000"/>
            <a:headEnd/>
            <a:tailEnd/>
          </a:ln>
        </p:spPr>
        <p:txBody>
          <a:bodyPr>
            <a:spAutoFit/>
          </a:bodyPr>
          <a:lstStyle/>
          <a:p>
            <a:pPr algn="ctr"/>
            <a:r>
              <a:rPr lang="it-IT" sz="1600" b="1" dirty="0" err="1" smtClean="0">
                <a:solidFill>
                  <a:srgbClr val="FF0000"/>
                </a:solidFill>
                <a:latin typeface="Times New Roman" pitchFamily="18" charset="0"/>
                <a:cs typeface="Times New Roman" pitchFamily="18" charset="0"/>
              </a:rPr>
              <a:t>Scientific</a:t>
            </a:r>
            <a:r>
              <a:rPr lang="it-IT" sz="1600" b="1" dirty="0" smtClean="0">
                <a:solidFill>
                  <a:srgbClr val="FF0000"/>
                </a:solidFill>
                <a:latin typeface="Times New Roman" pitchFamily="18" charset="0"/>
                <a:cs typeface="Times New Roman" pitchFamily="18" charset="0"/>
              </a:rPr>
              <a:t> Community</a:t>
            </a:r>
            <a:endParaRPr lang="it-IT" sz="1600" b="1" dirty="0">
              <a:solidFill>
                <a:srgbClr val="FF0000"/>
              </a:solidFill>
              <a:latin typeface="Times New Roman" pitchFamily="18" charset="0"/>
              <a:cs typeface="Times New Roman" pitchFamily="18" charset="0"/>
            </a:endParaRPr>
          </a:p>
        </p:txBody>
      </p:sp>
      <p:sp>
        <p:nvSpPr>
          <p:cNvPr id="19" name="Rettangolo 2"/>
          <p:cNvSpPr>
            <a:spLocks noChangeArrowheads="1"/>
          </p:cNvSpPr>
          <p:nvPr/>
        </p:nvSpPr>
        <p:spPr bwMode="auto">
          <a:xfrm>
            <a:off x="7092950" y="4149725"/>
            <a:ext cx="2051050" cy="584775"/>
          </a:xfrm>
          <a:prstGeom prst="rect">
            <a:avLst/>
          </a:prstGeom>
          <a:noFill/>
          <a:ln w="9525">
            <a:noFill/>
            <a:miter lim="800000"/>
            <a:headEnd/>
            <a:tailEnd/>
          </a:ln>
        </p:spPr>
        <p:txBody>
          <a:bodyPr>
            <a:spAutoFit/>
          </a:bodyPr>
          <a:lstStyle/>
          <a:p>
            <a:pPr algn="ctr"/>
            <a:r>
              <a:rPr lang="it-IT" sz="1600" b="1" dirty="0" err="1" smtClean="0">
                <a:solidFill>
                  <a:srgbClr val="FF0000"/>
                </a:solidFill>
                <a:latin typeface="Times New Roman" pitchFamily="18" charset="0"/>
                <a:cs typeface="Times New Roman" pitchFamily="18" charset="0"/>
              </a:rPr>
              <a:t>Technical</a:t>
            </a:r>
            <a:r>
              <a:rPr lang="it-IT" sz="1600" b="1" dirty="0" smtClean="0">
                <a:solidFill>
                  <a:srgbClr val="FF0000"/>
                </a:solidFill>
                <a:latin typeface="Times New Roman" pitchFamily="18" charset="0"/>
                <a:cs typeface="Times New Roman" pitchFamily="18" charset="0"/>
              </a:rPr>
              <a:t>  Community</a:t>
            </a:r>
            <a:endParaRPr lang="it-IT" sz="1600" b="1" dirty="0">
              <a:solidFill>
                <a:srgbClr val="FF0000"/>
              </a:solidFill>
              <a:latin typeface="Times New Roman" pitchFamily="18" charset="0"/>
              <a:cs typeface="Times New Roman" pitchFamily="18" charset="0"/>
            </a:endParaRPr>
          </a:p>
        </p:txBody>
      </p:sp>
      <p:sp>
        <p:nvSpPr>
          <p:cNvPr id="20" name="Rettangolo 2"/>
          <p:cNvSpPr>
            <a:spLocks noChangeArrowheads="1"/>
          </p:cNvSpPr>
          <p:nvPr/>
        </p:nvSpPr>
        <p:spPr bwMode="auto">
          <a:xfrm>
            <a:off x="3492500" y="5805488"/>
            <a:ext cx="2051050" cy="584775"/>
          </a:xfrm>
          <a:prstGeom prst="rect">
            <a:avLst/>
          </a:prstGeom>
          <a:noFill/>
          <a:ln w="9525">
            <a:noFill/>
            <a:miter lim="800000"/>
            <a:headEnd/>
            <a:tailEnd/>
          </a:ln>
        </p:spPr>
        <p:txBody>
          <a:bodyPr>
            <a:spAutoFit/>
          </a:bodyPr>
          <a:lstStyle/>
          <a:p>
            <a:pPr algn="ctr"/>
            <a:r>
              <a:rPr lang="it-IT" sz="1600" b="1" dirty="0" smtClean="0">
                <a:solidFill>
                  <a:srgbClr val="FF0000"/>
                </a:solidFill>
                <a:latin typeface="Times New Roman" pitchFamily="18" charset="0"/>
                <a:cs typeface="Times New Roman" pitchFamily="18" charset="0"/>
              </a:rPr>
              <a:t>Rescue </a:t>
            </a:r>
            <a:r>
              <a:rPr lang="it-IT" sz="1600" b="1" dirty="0" err="1" smtClean="0">
                <a:solidFill>
                  <a:srgbClr val="FF0000"/>
                </a:solidFill>
                <a:latin typeface="Times New Roman" pitchFamily="18" charset="0"/>
                <a:cs typeface="Times New Roman" pitchFamily="18" charset="0"/>
              </a:rPr>
              <a:t>Teams</a:t>
            </a:r>
            <a:r>
              <a:rPr lang="it-IT" sz="1600" b="1" dirty="0" smtClean="0">
                <a:solidFill>
                  <a:srgbClr val="FF0000"/>
                </a:solidFill>
                <a:latin typeface="Times New Roman" pitchFamily="18" charset="0"/>
                <a:cs typeface="Times New Roman" pitchFamily="18" charset="0"/>
              </a:rPr>
              <a:t>, </a:t>
            </a:r>
            <a:r>
              <a:rPr lang="it-IT" sz="1600" b="1" dirty="0" err="1" smtClean="0">
                <a:solidFill>
                  <a:srgbClr val="FF0000"/>
                </a:solidFill>
                <a:latin typeface="Times New Roman" pitchFamily="18" charset="0"/>
                <a:cs typeface="Times New Roman" pitchFamily="18" charset="0"/>
              </a:rPr>
              <a:t>Departments</a:t>
            </a:r>
            <a:r>
              <a:rPr lang="it-IT" sz="1600" b="1" dirty="0" smtClean="0">
                <a:solidFill>
                  <a:srgbClr val="FF0000"/>
                </a:solidFill>
                <a:latin typeface="Times New Roman" pitchFamily="18" charset="0"/>
                <a:cs typeface="Times New Roman" pitchFamily="18" charset="0"/>
              </a:rPr>
              <a:t>, </a:t>
            </a:r>
            <a:r>
              <a:rPr lang="it-IT" sz="1600" b="1" dirty="0" err="1">
                <a:solidFill>
                  <a:srgbClr val="FF0000"/>
                </a:solidFill>
                <a:latin typeface="Times New Roman" pitchFamily="18" charset="0"/>
                <a:cs typeface="Times New Roman" pitchFamily="18" charset="0"/>
              </a:rPr>
              <a:t>e</a:t>
            </a:r>
            <a:r>
              <a:rPr lang="it-IT" sz="1600" b="1" dirty="0" err="1" smtClean="0">
                <a:solidFill>
                  <a:srgbClr val="FF0000"/>
                </a:solidFill>
                <a:latin typeface="Times New Roman" pitchFamily="18" charset="0"/>
                <a:cs typeface="Times New Roman" pitchFamily="18" charset="0"/>
              </a:rPr>
              <a:t>tc</a:t>
            </a:r>
            <a:r>
              <a:rPr lang="it-IT" sz="1600" b="1" dirty="0" smtClean="0">
                <a:solidFill>
                  <a:srgbClr val="FF0000"/>
                </a:solidFill>
                <a:latin typeface="Times New Roman" pitchFamily="18" charset="0"/>
                <a:cs typeface="Times New Roman" pitchFamily="18" charset="0"/>
              </a:rPr>
              <a:t>..</a:t>
            </a:r>
            <a:endParaRPr lang="it-IT" sz="1600" b="1" dirty="0">
              <a:solidFill>
                <a:srgbClr val="FF0000"/>
              </a:solidFill>
              <a:latin typeface="Times New Roman" pitchFamily="18" charset="0"/>
              <a:cs typeface="Times New Roman" pitchFamily="18" charset="0"/>
            </a:endParaRPr>
          </a:p>
        </p:txBody>
      </p:sp>
      <p:sp>
        <p:nvSpPr>
          <p:cNvPr id="21" name="Rettangolo 2"/>
          <p:cNvSpPr>
            <a:spLocks noChangeArrowheads="1"/>
          </p:cNvSpPr>
          <p:nvPr/>
        </p:nvSpPr>
        <p:spPr bwMode="auto">
          <a:xfrm>
            <a:off x="323850" y="3933825"/>
            <a:ext cx="2195513" cy="830997"/>
          </a:xfrm>
          <a:prstGeom prst="rect">
            <a:avLst/>
          </a:prstGeom>
          <a:noFill/>
          <a:ln w="9525">
            <a:noFill/>
            <a:miter lim="800000"/>
            <a:headEnd/>
            <a:tailEnd/>
          </a:ln>
        </p:spPr>
        <p:txBody>
          <a:bodyPr>
            <a:spAutoFit/>
          </a:bodyPr>
          <a:lstStyle/>
          <a:p>
            <a:pPr algn="ctr"/>
            <a:r>
              <a:rPr lang="it-IT" sz="1600" b="1" dirty="0" smtClean="0">
                <a:solidFill>
                  <a:srgbClr val="FF0000"/>
                </a:solidFill>
                <a:latin typeface="Times New Roman" pitchFamily="18" charset="0"/>
                <a:cs typeface="Times New Roman" pitchFamily="18" charset="0"/>
              </a:rPr>
              <a:t>Policy,,</a:t>
            </a:r>
            <a:r>
              <a:rPr lang="it-IT" sz="1600" b="1" dirty="0" err="1" smtClean="0">
                <a:solidFill>
                  <a:srgbClr val="FF0000"/>
                </a:solidFill>
                <a:latin typeface="Times New Roman" pitchFamily="18" charset="0"/>
                <a:cs typeface="Times New Roman" pitchFamily="18" charset="0"/>
              </a:rPr>
              <a:t>Technical</a:t>
            </a:r>
            <a:r>
              <a:rPr lang="it-IT" sz="1600" b="1" dirty="0" smtClean="0">
                <a:solidFill>
                  <a:srgbClr val="FF0000"/>
                </a:solidFill>
                <a:latin typeface="Times New Roman" pitchFamily="18" charset="0"/>
                <a:cs typeface="Times New Roman" pitchFamily="18" charset="0"/>
              </a:rPr>
              <a:t>, </a:t>
            </a:r>
            <a:r>
              <a:rPr lang="it-IT" sz="1600" b="1" dirty="0" err="1" smtClean="0">
                <a:solidFill>
                  <a:srgbClr val="FF0000"/>
                </a:solidFill>
                <a:latin typeface="Times New Roman" pitchFamily="18" charset="0"/>
                <a:cs typeface="Times New Roman" pitchFamily="18" charset="0"/>
              </a:rPr>
              <a:t>Administrative</a:t>
            </a:r>
            <a:r>
              <a:rPr lang="it-IT" sz="1600" b="1" dirty="0" smtClean="0">
                <a:solidFill>
                  <a:srgbClr val="FF0000"/>
                </a:solidFill>
                <a:latin typeface="Times New Roman" pitchFamily="18" charset="0"/>
                <a:cs typeface="Times New Roman" pitchFamily="18" charset="0"/>
              </a:rPr>
              <a:t> </a:t>
            </a:r>
            <a:r>
              <a:rPr lang="it-IT" sz="1600" b="1" dirty="0" err="1" smtClean="0">
                <a:solidFill>
                  <a:srgbClr val="FF0000"/>
                </a:solidFill>
                <a:latin typeface="Times New Roman" pitchFamily="18" charset="0"/>
                <a:cs typeface="Times New Roman" pitchFamily="18" charset="0"/>
              </a:rPr>
              <a:t>Communities</a:t>
            </a:r>
            <a:endParaRPr lang="it-IT" sz="1600" b="1" dirty="0">
              <a:solidFill>
                <a:srgbClr val="FF0000"/>
              </a:solidFill>
              <a:latin typeface="Times New Roman" pitchFamily="18" charset="0"/>
              <a:cs typeface="Times New Roman" pitchFamily="18" charset="0"/>
            </a:endParaRPr>
          </a:p>
        </p:txBody>
      </p:sp>
      <p:sp>
        <p:nvSpPr>
          <p:cNvPr id="27" name="Freccia circolare in giù 26"/>
          <p:cNvSpPr/>
          <p:nvPr/>
        </p:nvSpPr>
        <p:spPr>
          <a:xfrm rot="5400000">
            <a:off x="4680744" y="3969544"/>
            <a:ext cx="2159000" cy="935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28" name="Freccia circolare in giù 27"/>
          <p:cNvSpPr/>
          <p:nvPr/>
        </p:nvSpPr>
        <p:spPr>
          <a:xfrm rot="16200000">
            <a:off x="2087563" y="3897313"/>
            <a:ext cx="2160587" cy="9350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pic>
        <p:nvPicPr>
          <p:cNvPr id="9236" name="Immagine 28" descr="180px-CivilDefence_svg.png"/>
          <p:cNvPicPr>
            <a:picLocks noChangeAspect="1"/>
          </p:cNvPicPr>
          <p:nvPr/>
        </p:nvPicPr>
        <p:blipFill>
          <a:blip r:embed="rId4" cstate="print"/>
          <a:srcRect/>
          <a:stretch>
            <a:fillRect/>
          </a:stretch>
        </p:blipFill>
        <p:spPr bwMode="auto">
          <a:xfrm>
            <a:off x="3924300" y="3860800"/>
            <a:ext cx="1073150" cy="1073150"/>
          </a:xfrm>
          <a:prstGeom prst="rect">
            <a:avLst/>
          </a:prstGeom>
          <a:noFill/>
          <a:ln w="9525">
            <a:noFill/>
            <a:miter lim="800000"/>
            <a:headEnd/>
            <a:tailEnd/>
          </a:ln>
        </p:spPr>
      </p:pic>
      <p:sp>
        <p:nvSpPr>
          <p:cNvPr id="31" name="Segnaposto numero diapositiva 30"/>
          <p:cNvSpPr>
            <a:spLocks noGrp="1"/>
          </p:cNvSpPr>
          <p:nvPr>
            <p:ph type="sldNum" sz="quarter" idx="12"/>
          </p:nvPr>
        </p:nvSpPr>
        <p:spPr/>
        <p:txBody>
          <a:bodyPr/>
          <a:lstStyle/>
          <a:p>
            <a:pPr>
              <a:defRPr/>
            </a:pPr>
            <a:fld id="{6FACBC5A-6E76-46CA-AE6D-6151F2F64FB6}" type="slidenum">
              <a:rPr lang="it-IT"/>
              <a:pPr>
                <a:defRPr/>
              </a:pPr>
              <a:t>8</a:t>
            </a:fld>
            <a:endParaRPr lang="it-IT"/>
          </a:p>
        </p:txBody>
      </p:sp>
      <p:pic>
        <p:nvPicPr>
          <p:cNvPr id="9239" name="Immagine 31" descr="Logo 2 - piccolo.jpg"/>
          <p:cNvPicPr>
            <a:picLocks noChangeAspect="1"/>
          </p:cNvPicPr>
          <p:nvPr/>
        </p:nvPicPr>
        <p:blipFill>
          <a:blip r:embed="rId5" cstate="print"/>
          <a:srcRect/>
          <a:stretch>
            <a:fillRect/>
          </a:stretch>
        </p:blipFill>
        <p:spPr bwMode="auto">
          <a:xfrm>
            <a:off x="0" y="6464300"/>
            <a:ext cx="395288" cy="393700"/>
          </a:xfrm>
          <a:prstGeom prst="rect">
            <a:avLst/>
          </a:prstGeom>
          <a:noFill/>
          <a:ln w="9525">
            <a:noFill/>
            <a:miter lim="800000"/>
            <a:headEnd/>
            <a:tailEnd/>
          </a:ln>
        </p:spPr>
      </p:pic>
      <p:sp>
        <p:nvSpPr>
          <p:cNvPr id="25" name="Sottotitolo 2"/>
          <p:cNvSpPr txBox="1">
            <a:spLocks/>
          </p:cNvSpPr>
          <p:nvPr/>
        </p:nvSpPr>
        <p:spPr>
          <a:xfrm>
            <a:off x="1187450" y="6381750"/>
            <a:ext cx="6400800" cy="476250"/>
          </a:xfrm>
          <a:prstGeom prst="rect">
            <a:avLst/>
          </a:prstGeom>
        </p:spPr>
        <p:txBody>
          <a:bodyPr>
            <a:normAutofit/>
          </a:bodyPr>
          <a:lstStyle/>
          <a:p>
            <a:pPr algn="ctr" fontAlgn="auto">
              <a:spcBef>
                <a:spcPts val="0"/>
              </a:spcBef>
              <a:spcAft>
                <a:spcPts val="0"/>
              </a:spcAft>
              <a:buFont typeface="Arial" pitchFamily="34" charset="0"/>
              <a:buNone/>
              <a:defRPr/>
            </a:pPr>
            <a:r>
              <a:rPr lang="en-US" sz="1200" b="1" dirty="0">
                <a:solidFill>
                  <a:schemeClr val="tx1">
                    <a:tint val="75000"/>
                  </a:schemeClr>
                </a:solidFill>
                <a:latin typeface="Arial" pitchFamily="34" charset="0"/>
                <a:cs typeface="Arial" pitchFamily="34" charset="0"/>
              </a:rPr>
              <a:t>Civil Defense in the 21</a:t>
            </a:r>
            <a:r>
              <a:rPr lang="en-US" sz="1200" b="1" baseline="30000" dirty="0">
                <a:solidFill>
                  <a:schemeClr val="tx1">
                    <a:tint val="75000"/>
                  </a:schemeClr>
                </a:solidFill>
                <a:latin typeface="Arial" pitchFamily="34" charset="0"/>
                <a:cs typeface="Arial" pitchFamily="34" charset="0"/>
              </a:rPr>
              <a:t>st </a:t>
            </a:r>
            <a:r>
              <a:rPr lang="en-US" sz="1200" b="1" dirty="0">
                <a:solidFill>
                  <a:schemeClr val="tx1">
                    <a:tint val="75000"/>
                  </a:schemeClr>
                </a:solidFill>
                <a:latin typeface="Arial" pitchFamily="34" charset="0"/>
                <a:cs typeface="Arial" pitchFamily="34" charset="0"/>
              </a:rPr>
              <a:t>Century - </a:t>
            </a:r>
            <a:r>
              <a:rPr lang="it-IT" sz="1200" dirty="0">
                <a:solidFill>
                  <a:schemeClr val="tx1">
                    <a:tint val="75000"/>
                  </a:schemeClr>
                </a:solidFill>
                <a:latin typeface="Arial" pitchFamily="34" charset="0"/>
                <a:cs typeface="Arial" pitchFamily="34" charset="0"/>
              </a:rPr>
              <a:t>Zagabria  15 set. 2011</a:t>
            </a:r>
          </a:p>
          <a:p>
            <a:pPr algn="ctr" fontAlgn="auto">
              <a:spcAft>
                <a:spcPts val="0"/>
              </a:spcAft>
              <a:buFont typeface="Arial" pitchFamily="34" charset="0"/>
              <a:buNone/>
              <a:defRPr/>
            </a:pPr>
            <a:r>
              <a:rPr lang="it-IT" sz="1200" b="1" dirty="0" err="1" smtClean="0">
                <a:solidFill>
                  <a:schemeClr val="tx1">
                    <a:tint val="75000"/>
                  </a:schemeClr>
                </a:solidFill>
                <a:latin typeface="Arial" pitchFamily="34" charset="0"/>
                <a:cs typeface="Arial" pitchFamily="34" charset="0"/>
              </a:rPr>
              <a:t>Italian</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Istitute</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of</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Resilience</a:t>
            </a:r>
            <a:r>
              <a:rPr lang="it-IT" sz="1200" b="1" dirty="0" smtClean="0">
                <a:solidFill>
                  <a:schemeClr val="tx1">
                    <a:tint val="75000"/>
                  </a:schemeClr>
                </a:solidFill>
                <a:latin typeface="Arial" pitchFamily="34" charset="0"/>
                <a:cs typeface="Arial" pitchFamily="34" charset="0"/>
              </a:rPr>
              <a:t> </a:t>
            </a:r>
            <a:r>
              <a:rPr lang="it-IT" sz="1200" dirty="0" smtClean="0">
                <a:solidFill>
                  <a:schemeClr val="tx1">
                    <a:tint val="75000"/>
                  </a:schemeClr>
                </a:solidFill>
                <a:latin typeface="Arial" pitchFamily="34" charset="0"/>
                <a:cs typeface="Arial" pitchFamily="34" charset="0"/>
              </a:rPr>
              <a:t>–</a:t>
            </a:r>
            <a:r>
              <a:rPr lang="it-IT" sz="1200" i="1" dirty="0" smtClean="0">
                <a:solidFill>
                  <a:schemeClr val="tx1">
                    <a:tint val="75000"/>
                  </a:schemeClr>
                </a:solidFill>
                <a:latin typeface="Arial" pitchFamily="34" charset="0"/>
                <a:cs typeface="Arial" pitchFamily="34" charset="0"/>
              </a:rPr>
              <a:t> The </a:t>
            </a:r>
            <a:r>
              <a:rPr lang="it-IT" sz="1200" i="1" dirty="0" err="1" smtClean="0">
                <a:solidFill>
                  <a:schemeClr val="tx1">
                    <a:tint val="75000"/>
                  </a:schemeClr>
                </a:solidFill>
                <a:latin typeface="Arial" pitchFamily="34" charset="0"/>
                <a:cs typeface="Arial" pitchFamily="34" charset="0"/>
              </a:rPr>
              <a:t>Civil</a:t>
            </a:r>
            <a:r>
              <a:rPr lang="it-IT" sz="1200" i="1" dirty="0" smtClean="0">
                <a:solidFill>
                  <a:schemeClr val="tx1">
                    <a:tint val="75000"/>
                  </a:schemeClr>
                </a:solidFill>
                <a:latin typeface="Arial" pitchFamily="34" charset="0"/>
                <a:cs typeface="Arial" pitchFamily="34" charset="0"/>
              </a:rPr>
              <a:t> </a:t>
            </a:r>
            <a:r>
              <a:rPr lang="it-IT" sz="1200" i="1" dirty="0" err="1" smtClean="0">
                <a:solidFill>
                  <a:schemeClr val="tx1">
                    <a:tint val="75000"/>
                  </a:schemeClr>
                </a:solidFill>
                <a:latin typeface="Arial" pitchFamily="34" charset="0"/>
                <a:cs typeface="Arial" pitchFamily="34" charset="0"/>
              </a:rPr>
              <a:t>Protection</a:t>
            </a:r>
            <a:r>
              <a:rPr lang="it-IT" sz="1200" i="1" dirty="0" smtClean="0">
                <a:solidFill>
                  <a:schemeClr val="tx1">
                    <a:tint val="75000"/>
                  </a:schemeClr>
                </a:solidFill>
                <a:latin typeface="Arial" pitchFamily="34" charset="0"/>
                <a:cs typeface="Arial" pitchFamily="34" charset="0"/>
              </a:rPr>
              <a:t> In Italy: </a:t>
            </a:r>
            <a:r>
              <a:rPr lang="it-IT" sz="1200" dirty="0" err="1">
                <a:latin typeface="Arial" pitchFamily="34" charset="0"/>
                <a:cs typeface="Arial" pitchFamily="34" charset="0"/>
              </a:rPr>
              <a:t>an</a:t>
            </a:r>
            <a:r>
              <a:rPr lang="it-IT" sz="1200" dirty="0">
                <a:latin typeface="Arial" pitchFamily="34" charset="0"/>
                <a:cs typeface="Arial" pitchFamily="34" charset="0"/>
              </a:rPr>
              <a:t> </a:t>
            </a:r>
            <a:r>
              <a:rPr lang="it-IT" sz="1200" dirty="0" err="1">
                <a:latin typeface="Arial" pitchFamily="34" charset="0"/>
                <a:cs typeface="Arial" pitchFamily="34" charset="0"/>
              </a:rPr>
              <a:t>integrated</a:t>
            </a:r>
            <a:r>
              <a:rPr lang="it-IT" sz="1200" dirty="0">
                <a:latin typeface="Arial" pitchFamily="34" charset="0"/>
                <a:cs typeface="Arial" pitchFamily="34" charset="0"/>
              </a:rPr>
              <a:t> system</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2" fill="hold" grpId="1" nodeType="click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1+ppt_w/2"/>
                                          </p:val>
                                        </p:tav>
                                      </p:tavLst>
                                    </p:anim>
                                    <p:anim calcmode="lin" valueType="num">
                                      <p:cBhvr additive="base">
                                        <p:cTn id="15" dur="500"/>
                                        <p:tgtEl>
                                          <p:spTgt spid="8"/>
                                        </p:tgtEl>
                                        <p:attrNameLst>
                                          <p:attrName>ppt_y</p:attrName>
                                        </p:attrNameLst>
                                      </p:cBhvr>
                                      <p:tavLst>
                                        <p:tav tm="0">
                                          <p:val>
                                            <p:strVal val="ppt_y"/>
                                          </p:val>
                                        </p:tav>
                                        <p:tav tm="100000">
                                          <p:val>
                                            <p:strVal val="ppt_y"/>
                                          </p:val>
                                        </p:tav>
                                      </p:tavLst>
                                    </p:anim>
                                    <p:set>
                                      <p:cBhvr>
                                        <p:cTn id="16" dur="1" fill="hold">
                                          <p:stCondLst>
                                            <p:cond delay="499"/>
                                          </p:stCondLst>
                                        </p:cTn>
                                        <p:tgtEl>
                                          <p:spTgt spid="8"/>
                                        </p:tgtEl>
                                        <p:attrNameLst>
                                          <p:attrName>style.visibility</p:attrName>
                                        </p:attrNameLst>
                                      </p:cBhvr>
                                      <p:to>
                                        <p:strVal val="hidden"/>
                                      </p:to>
                                    </p:set>
                                  </p:childTnLst>
                                </p:cTn>
                              </p:par>
                              <p:par>
                                <p:cTn id="17" presetID="2" presetClass="exit" presetSubtype="2" fill="hold" grpId="1"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1+ppt_w/2"/>
                                          </p:val>
                                        </p:tav>
                                      </p:tavLst>
                                    </p:anim>
                                    <p:anim calcmode="lin" valueType="num">
                                      <p:cBhvr additive="base">
                                        <p:cTn id="19" dur="500"/>
                                        <p:tgtEl>
                                          <p:spTgt spid="4"/>
                                        </p:tgtEl>
                                        <p:attrNameLst>
                                          <p:attrName>ppt_y</p:attrName>
                                        </p:attrNameLst>
                                      </p:cBhvr>
                                      <p:tavLst>
                                        <p:tav tm="0">
                                          <p:val>
                                            <p:strVal val="ppt_y"/>
                                          </p:val>
                                        </p:tav>
                                        <p:tav tm="100000">
                                          <p:val>
                                            <p:strVal val="ppt_y"/>
                                          </p:val>
                                        </p:tav>
                                      </p:tavLst>
                                    </p:anim>
                                    <p:set>
                                      <p:cBhvr>
                                        <p:cTn id="20" dur="1" fill="hold">
                                          <p:stCondLst>
                                            <p:cond delay="499"/>
                                          </p:stCondLst>
                                        </p:cTn>
                                        <p:tgtEl>
                                          <p:spTgt spid="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grpId="1" nodeType="click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1+ppt_w/2"/>
                                          </p:val>
                                        </p:tav>
                                      </p:tavLst>
                                    </p:anim>
                                    <p:anim calcmode="lin" valueType="num">
                                      <p:cBhvr additive="base">
                                        <p:cTn id="31" dur="500"/>
                                        <p:tgtEl>
                                          <p:spTgt spid="7"/>
                                        </p:tgtEl>
                                        <p:attrNameLst>
                                          <p:attrName>ppt_y</p:attrName>
                                        </p:attrNameLst>
                                      </p:cBhvr>
                                      <p:tavLst>
                                        <p:tav tm="0">
                                          <p:val>
                                            <p:strVal val="ppt_y"/>
                                          </p:val>
                                        </p:tav>
                                        <p:tav tm="100000">
                                          <p:val>
                                            <p:strVal val="ppt_y"/>
                                          </p:val>
                                        </p:tav>
                                      </p:tavLst>
                                    </p:anim>
                                    <p:set>
                                      <p:cBhvr>
                                        <p:cTn id="32" dur="1" fill="hold">
                                          <p:stCondLst>
                                            <p:cond delay="499"/>
                                          </p:stCondLst>
                                        </p:cTn>
                                        <p:tgtEl>
                                          <p:spTgt spid="7"/>
                                        </p:tgtEl>
                                        <p:attrNameLst>
                                          <p:attrName>style.visibility</p:attrName>
                                        </p:attrNameLst>
                                      </p:cBhvr>
                                      <p:to>
                                        <p:strVal val="hidden"/>
                                      </p:to>
                                    </p:set>
                                  </p:childTnLst>
                                </p:cTn>
                              </p:par>
                              <p:par>
                                <p:cTn id="33" presetID="2" presetClass="exit" presetSubtype="2" fill="hold" grpId="1" nodeType="withEffect">
                                  <p:stCondLst>
                                    <p:cond delay="0"/>
                                  </p:stCondLst>
                                  <p:childTnLst>
                                    <p:anim calcmode="lin" valueType="num">
                                      <p:cBhvr additive="base">
                                        <p:cTn id="34" dur="500"/>
                                        <p:tgtEl>
                                          <p:spTgt spid="16"/>
                                        </p:tgtEl>
                                        <p:attrNameLst>
                                          <p:attrName>ppt_x</p:attrName>
                                        </p:attrNameLst>
                                      </p:cBhvr>
                                      <p:tavLst>
                                        <p:tav tm="0">
                                          <p:val>
                                            <p:strVal val="ppt_x"/>
                                          </p:val>
                                        </p:tav>
                                        <p:tav tm="100000">
                                          <p:val>
                                            <p:strVal val="1+ppt_w/2"/>
                                          </p:val>
                                        </p:tav>
                                      </p:tavLst>
                                    </p:anim>
                                    <p:anim calcmode="lin" valueType="num">
                                      <p:cBhvr additive="base">
                                        <p:cTn id="35" dur="500"/>
                                        <p:tgtEl>
                                          <p:spTgt spid="16"/>
                                        </p:tgtEl>
                                        <p:attrNameLst>
                                          <p:attrName>ppt_y</p:attrName>
                                        </p:attrNameLst>
                                      </p:cBhvr>
                                      <p:tavLst>
                                        <p:tav tm="0">
                                          <p:val>
                                            <p:strVal val="ppt_y"/>
                                          </p:val>
                                        </p:tav>
                                        <p:tav tm="100000">
                                          <p:val>
                                            <p:strVal val="ppt_y"/>
                                          </p:val>
                                        </p:tav>
                                      </p:tavLst>
                                    </p:anim>
                                    <p:set>
                                      <p:cBhvr>
                                        <p:cTn id="36" dur="1" fill="hold">
                                          <p:stCondLst>
                                            <p:cond delay="499"/>
                                          </p:stCondLst>
                                        </p:cTn>
                                        <p:tgtEl>
                                          <p:spTgt spid="1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2" fill="hold" grpId="1" nodeType="clickEffect">
                                  <p:stCondLst>
                                    <p:cond delay="0"/>
                                  </p:stCondLst>
                                  <p:childTnLst>
                                    <p:anim calcmode="lin" valueType="num">
                                      <p:cBhvr additive="base">
                                        <p:cTn id="46" dur="500"/>
                                        <p:tgtEl>
                                          <p:spTgt spid="9"/>
                                        </p:tgtEl>
                                        <p:attrNameLst>
                                          <p:attrName>ppt_x</p:attrName>
                                        </p:attrNameLst>
                                      </p:cBhvr>
                                      <p:tavLst>
                                        <p:tav tm="0">
                                          <p:val>
                                            <p:strVal val="ppt_x"/>
                                          </p:val>
                                        </p:tav>
                                        <p:tav tm="100000">
                                          <p:val>
                                            <p:strVal val="1+ppt_w/2"/>
                                          </p:val>
                                        </p:tav>
                                      </p:tavLst>
                                    </p:anim>
                                    <p:anim calcmode="lin" valueType="num">
                                      <p:cBhvr additive="base">
                                        <p:cTn id="47" dur="500"/>
                                        <p:tgtEl>
                                          <p:spTgt spid="9"/>
                                        </p:tgtEl>
                                        <p:attrNameLst>
                                          <p:attrName>ppt_y</p:attrName>
                                        </p:attrNameLst>
                                      </p:cBhvr>
                                      <p:tavLst>
                                        <p:tav tm="0">
                                          <p:val>
                                            <p:strVal val="ppt_y"/>
                                          </p:val>
                                        </p:tav>
                                        <p:tav tm="100000">
                                          <p:val>
                                            <p:strVal val="ppt_y"/>
                                          </p:val>
                                        </p:tav>
                                      </p:tavLst>
                                    </p:anim>
                                    <p:set>
                                      <p:cBhvr>
                                        <p:cTn id="48" dur="1" fill="hold">
                                          <p:stCondLst>
                                            <p:cond delay="499"/>
                                          </p:stCondLst>
                                        </p:cTn>
                                        <p:tgtEl>
                                          <p:spTgt spid="9"/>
                                        </p:tgtEl>
                                        <p:attrNameLst>
                                          <p:attrName>style.visibility</p:attrName>
                                        </p:attrNameLst>
                                      </p:cBhvr>
                                      <p:to>
                                        <p:strVal val="hidden"/>
                                      </p:to>
                                    </p:set>
                                  </p:childTnLst>
                                </p:cTn>
                              </p:par>
                              <p:par>
                                <p:cTn id="49" presetID="2" presetClass="exit" presetSubtype="2" fill="hold" grpId="1" nodeType="withEffect">
                                  <p:stCondLst>
                                    <p:cond delay="0"/>
                                  </p:stCondLst>
                                  <p:childTnLst>
                                    <p:anim calcmode="lin" valueType="num">
                                      <p:cBhvr additive="base">
                                        <p:cTn id="50" dur="500"/>
                                        <p:tgtEl>
                                          <p:spTgt spid="15"/>
                                        </p:tgtEl>
                                        <p:attrNameLst>
                                          <p:attrName>ppt_x</p:attrName>
                                        </p:attrNameLst>
                                      </p:cBhvr>
                                      <p:tavLst>
                                        <p:tav tm="0">
                                          <p:val>
                                            <p:strVal val="ppt_x"/>
                                          </p:val>
                                        </p:tav>
                                        <p:tav tm="100000">
                                          <p:val>
                                            <p:strVal val="1+ppt_w/2"/>
                                          </p:val>
                                        </p:tav>
                                      </p:tavLst>
                                    </p:anim>
                                    <p:anim calcmode="lin" valueType="num">
                                      <p:cBhvr additive="base">
                                        <p:cTn id="51" dur="500"/>
                                        <p:tgtEl>
                                          <p:spTgt spid="15"/>
                                        </p:tgtEl>
                                        <p:attrNameLst>
                                          <p:attrName>ppt_y</p:attrName>
                                        </p:attrNameLst>
                                      </p:cBhvr>
                                      <p:tavLst>
                                        <p:tav tm="0">
                                          <p:val>
                                            <p:strVal val="ppt_y"/>
                                          </p:val>
                                        </p:tav>
                                        <p:tav tm="100000">
                                          <p:val>
                                            <p:strVal val="ppt_y"/>
                                          </p:val>
                                        </p:tav>
                                      </p:tavLst>
                                    </p:anim>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Effect transition="in" filter="dissolve">
                                      <p:cBhvr>
                                        <p:cTn id="57" dur="500"/>
                                        <p:tgtEl>
                                          <p:spTgt spid="17">
                                            <p:txEl>
                                              <p:pRg st="0" end="0"/>
                                            </p:txEl>
                                          </p:spTgt>
                                        </p:tgtEl>
                                      </p:cBhvr>
                                    </p:animEffect>
                                  </p:childTnLst>
                                </p:cTn>
                              </p:par>
                              <p:par>
                                <p:cTn id="58" presetID="9" presetClass="entr" presetSubtype="0" fill="hold" nodeType="withEffect">
                                  <p:stCondLst>
                                    <p:cond delay="0"/>
                                  </p:stCondLst>
                                  <p:childTnLst>
                                    <p:set>
                                      <p:cBhvr>
                                        <p:cTn id="59" dur="1" fill="hold">
                                          <p:stCondLst>
                                            <p:cond delay="0"/>
                                          </p:stCondLst>
                                        </p:cTn>
                                        <p:tgtEl>
                                          <p:spTgt spid="17">
                                            <p:txEl>
                                              <p:pRg st="0" end="0"/>
                                            </p:txEl>
                                          </p:spTgt>
                                        </p:tgtEl>
                                        <p:attrNameLst>
                                          <p:attrName>style.visibility</p:attrName>
                                        </p:attrNameLst>
                                      </p:cBhvr>
                                      <p:to>
                                        <p:strVal val="visible"/>
                                      </p:to>
                                    </p:set>
                                    <p:animEffect transition="in" filter="dissolve">
                                      <p:cBhvr>
                                        <p:cTn id="60" dur="500"/>
                                        <p:tgtEl>
                                          <p:spTgt spid="17">
                                            <p:txEl>
                                              <p:pRg st="0" end="0"/>
                                            </p:txEl>
                                          </p:spTgt>
                                        </p:tgtEl>
                                      </p:cBhvr>
                                    </p:animEffect>
                                  </p:childTnLst>
                                </p:cTn>
                              </p:par>
                              <p:par>
                                <p:cTn id="61" presetID="9" presetClass="entr" presetSubtype="0" fill="hold" nodeType="with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dissolve">
                                      <p:cBhvr>
                                        <p:cTn id="63" dur="500"/>
                                        <p:tgtEl>
                                          <p:spTgt spid="17">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5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8" grpId="0"/>
      <p:bldP spid="8" grpId="1"/>
      <p:bldP spid="9" grpId="0"/>
      <p:bldP spid="9" grpId="1"/>
      <p:bldP spid="11" grpId="0"/>
      <p:bldP spid="12" grpId="0"/>
      <p:bldP spid="13" grpId="0"/>
      <p:bldP spid="14" grpId="0"/>
      <p:bldP spid="15" grpId="0"/>
      <p:bldP spid="15" grpId="1"/>
      <p:bldP spid="16" grpId="0"/>
      <p:bldP spid="16" grpId="1"/>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0" y="0"/>
            <a:ext cx="9144000" cy="836613"/>
          </a:xfrm>
        </p:spPr>
        <p:txBody>
          <a:bodyPr/>
          <a:lstStyle/>
          <a:p>
            <a:r>
              <a:rPr lang="it-IT" sz="3600" b="1" dirty="0" err="1" smtClean="0">
                <a:solidFill>
                  <a:srgbClr val="FF0000"/>
                </a:solidFill>
                <a:latin typeface="Times New Roman" pitchFamily="18" charset="0"/>
                <a:cs typeface="Times New Roman" pitchFamily="18" charset="0"/>
              </a:rPr>
              <a:t>…NATURAL</a:t>
            </a:r>
            <a:r>
              <a:rPr lang="it-IT" sz="3600" b="1" dirty="0" smtClean="0">
                <a:solidFill>
                  <a:srgbClr val="FF0000"/>
                </a:solidFill>
                <a:latin typeface="Times New Roman" pitchFamily="18" charset="0"/>
                <a:cs typeface="Times New Roman" pitchFamily="18" charset="0"/>
              </a:rPr>
              <a:t>  AND HUMAN DISASTERS</a:t>
            </a:r>
          </a:p>
        </p:txBody>
      </p:sp>
      <p:grpSp>
        <p:nvGrpSpPr>
          <p:cNvPr id="2" name="Group 36"/>
          <p:cNvGrpSpPr>
            <a:grpSpLocks noChangeAspect="1"/>
          </p:cNvGrpSpPr>
          <p:nvPr/>
        </p:nvGrpSpPr>
        <p:grpSpPr bwMode="auto">
          <a:xfrm>
            <a:off x="323850" y="836613"/>
            <a:ext cx="8351838" cy="5329237"/>
            <a:chOff x="1763" y="6902"/>
            <a:chExt cx="8015" cy="6791"/>
          </a:xfrm>
        </p:grpSpPr>
        <p:sp>
          <p:nvSpPr>
            <p:cNvPr id="10247" name="AutoShape 37"/>
            <p:cNvSpPr>
              <a:spLocks noChangeAspect="1" noChangeArrowheads="1"/>
            </p:cNvSpPr>
            <p:nvPr/>
          </p:nvSpPr>
          <p:spPr bwMode="auto">
            <a:xfrm>
              <a:off x="1763" y="6902"/>
              <a:ext cx="8015" cy="6791"/>
            </a:xfrm>
            <a:prstGeom prst="rect">
              <a:avLst/>
            </a:prstGeom>
            <a:noFill/>
            <a:ln w="9525">
              <a:noFill/>
              <a:miter lim="800000"/>
              <a:headEnd/>
              <a:tailEnd/>
            </a:ln>
          </p:spPr>
          <p:txBody>
            <a:bodyPr/>
            <a:lstStyle/>
            <a:p>
              <a:endParaRPr lang="it-IT">
                <a:latin typeface="Calibri" pitchFamily="34" charset="0"/>
              </a:endParaRPr>
            </a:p>
          </p:txBody>
        </p:sp>
        <p:sp>
          <p:nvSpPr>
            <p:cNvPr id="10248" name="Rectangle 38"/>
            <p:cNvSpPr>
              <a:spLocks noChangeArrowheads="1"/>
            </p:cNvSpPr>
            <p:nvPr/>
          </p:nvSpPr>
          <p:spPr bwMode="auto">
            <a:xfrm>
              <a:off x="4234" y="6902"/>
              <a:ext cx="2470" cy="1080"/>
            </a:xfrm>
            <a:prstGeom prst="rect">
              <a:avLst/>
            </a:prstGeom>
            <a:gradFill rotWithShape="1">
              <a:gsLst>
                <a:gs pos="0">
                  <a:srgbClr val="FFFF00"/>
                </a:gs>
                <a:gs pos="100000">
                  <a:srgbClr val="FF0000">
                    <a:alpha val="89998"/>
                  </a:srgbClr>
                </a:gs>
              </a:gsLst>
              <a:path path="shape">
                <a:fillToRect l="50000" t="50000" r="50000" b="50000"/>
              </a:path>
            </a:gradFill>
            <a:ln w="9525">
              <a:solidFill>
                <a:srgbClr val="000000"/>
              </a:solidFill>
              <a:miter lim="800000"/>
              <a:headEnd/>
              <a:tailEnd/>
            </a:ln>
          </p:spPr>
          <p:txBody>
            <a:bodyPr lIns="63327" tIns="31663" rIns="63327" bIns="31663"/>
            <a:lstStyle/>
            <a:p>
              <a:pPr algn="ctr"/>
              <a:r>
                <a:rPr lang="it-IT" sz="2800" b="1" i="1" dirty="0" smtClean="0">
                  <a:solidFill>
                    <a:schemeClr val="bg1"/>
                  </a:solidFill>
                  <a:latin typeface="Calibri" pitchFamily="34" charset="0"/>
                </a:rPr>
                <a:t>CATASTROFHE</a:t>
              </a:r>
              <a:endParaRPr lang="it-IT" sz="2800" dirty="0">
                <a:solidFill>
                  <a:schemeClr val="bg1"/>
                </a:solidFill>
                <a:latin typeface="Calibri" pitchFamily="34" charset="0"/>
              </a:endParaRPr>
            </a:p>
          </p:txBody>
        </p:sp>
        <p:sp>
          <p:nvSpPr>
            <p:cNvPr id="10249" name="Rectangle 39"/>
            <p:cNvSpPr>
              <a:spLocks noChangeArrowheads="1"/>
            </p:cNvSpPr>
            <p:nvPr/>
          </p:nvSpPr>
          <p:spPr bwMode="auto">
            <a:xfrm>
              <a:off x="6629" y="8609"/>
              <a:ext cx="1899" cy="540"/>
            </a:xfrm>
            <a:prstGeom prst="rect">
              <a:avLst/>
            </a:prstGeom>
            <a:gradFill rotWithShape="1">
              <a:gsLst>
                <a:gs pos="0">
                  <a:srgbClr val="FF0000">
                    <a:alpha val="89998"/>
                  </a:srgbClr>
                </a:gs>
                <a:gs pos="100000">
                  <a:srgbClr val="3366FF"/>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sz="2000" b="1" dirty="0" smtClean="0">
                  <a:solidFill>
                    <a:srgbClr val="FFFFFF"/>
                  </a:solidFill>
                  <a:latin typeface="Calibri" pitchFamily="34" charset="0"/>
                </a:rPr>
                <a:t>DISASTER</a:t>
              </a:r>
              <a:endParaRPr lang="it-IT" sz="2000" dirty="0">
                <a:latin typeface="Calibri" pitchFamily="34" charset="0"/>
              </a:endParaRPr>
            </a:p>
          </p:txBody>
        </p:sp>
        <p:sp>
          <p:nvSpPr>
            <p:cNvPr id="10250" name="Rectangle 40"/>
            <p:cNvSpPr>
              <a:spLocks noChangeArrowheads="1"/>
            </p:cNvSpPr>
            <p:nvPr/>
          </p:nvSpPr>
          <p:spPr bwMode="auto">
            <a:xfrm>
              <a:off x="2442" y="8563"/>
              <a:ext cx="1768" cy="540"/>
            </a:xfrm>
            <a:prstGeom prst="rect">
              <a:avLst/>
            </a:prstGeom>
            <a:gradFill rotWithShape="1">
              <a:gsLst>
                <a:gs pos="0">
                  <a:srgbClr val="FF0000">
                    <a:alpha val="89998"/>
                  </a:srgbClr>
                </a:gs>
                <a:gs pos="100000">
                  <a:srgbClr val="008000"/>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sz="1500" b="1" dirty="0" smtClean="0">
                  <a:latin typeface="Calibri" pitchFamily="34" charset="0"/>
                </a:rPr>
                <a:t>NATURAL DISASTERS</a:t>
              </a:r>
              <a:endParaRPr lang="it-IT" sz="1500" dirty="0">
                <a:latin typeface="Calibri" pitchFamily="34" charset="0"/>
              </a:endParaRPr>
            </a:p>
          </p:txBody>
        </p:sp>
        <p:sp>
          <p:nvSpPr>
            <p:cNvPr id="10251" name="Rectangle 41"/>
            <p:cNvSpPr>
              <a:spLocks noChangeArrowheads="1"/>
            </p:cNvSpPr>
            <p:nvPr/>
          </p:nvSpPr>
          <p:spPr bwMode="auto">
            <a:xfrm>
              <a:off x="2578" y="12478"/>
              <a:ext cx="1629" cy="405"/>
            </a:xfrm>
            <a:prstGeom prst="rect">
              <a:avLst/>
            </a:prstGeom>
            <a:gradFill rotWithShape="1">
              <a:gsLst>
                <a:gs pos="0">
                  <a:srgbClr val="008000"/>
                </a:gs>
                <a:gs pos="100000">
                  <a:srgbClr val="00CCFF"/>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sz="1200" b="1" i="1" dirty="0" err="1" smtClean="0">
                  <a:latin typeface="Calibri" pitchFamily="34" charset="0"/>
                </a:rPr>
                <a:t>Floods</a:t>
              </a:r>
              <a:r>
                <a:rPr lang="it-IT" sz="1200" b="1" i="1" dirty="0" smtClean="0">
                  <a:latin typeface="Calibri" pitchFamily="34" charset="0"/>
                </a:rPr>
                <a:t>, </a:t>
              </a:r>
              <a:r>
                <a:rPr lang="it-IT" sz="1200" b="1" i="1" dirty="0" err="1" smtClean="0">
                  <a:latin typeface="Calibri" pitchFamily="34" charset="0"/>
                </a:rPr>
                <a:t>landslides</a:t>
              </a:r>
              <a:r>
                <a:rPr lang="it-IT" sz="1200" b="1" i="1" dirty="0" smtClean="0">
                  <a:latin typeface="Calibri" pitchFamily="34" charset="0"/>
                </a:rPr>
                <a:t>,</a:t>
              </a:r>
              <a:r>
                <a:rPr lang="it-IT" sz="1200" b="1" i="1" dirty="0" err="1" smtClean="0">
                  <a:latin typeface="Calibri" pitchFamily="34" charset="0"/>
                </a:rPr>
                <a:t>etc</a:t>
              </a:r>
              <a:r>
                <a:rPr lang="it-IT" sz="1200" b="1" i="1" dirty="0" smtClean="0">
                  <a:latin typeface="Calibri" pitchFamily="34" charset="0"/>
                </a:rPr>
                <a:t>..</a:t>
              </a:r>
              <a:endParaRPr lang="it-IT" sz="1200" b="1" i="1" dirty="0">
                <a:latin typeface="Calibri" pitchFamily="34" charset="0"/>
              </a:endParaRPr>
            </a:p>
            <a:p>
              <a:pPr>
                <a:spcAft>
                  <a:spcPts val="1000"/>
                </a:spcAft>
              </a:pPr>
              <a:endParaRPr lang="it-IT" sz="800" dirty="0">
                <a:latin typeface="Times New Roman" pitchFamily="18" charset="0"/>
              </a:endParaRPr>
            </a:p>
            <a:p>
              <a:pPr>
                <a:spcAft>
                  <a:spcPts val="1000"/>
                </a:spcAft>
              </a:pPr>
              <a:endParaRPr lang="it-IT" sz="800" dirty="0">
                <a:latin typeface="Times New Roman" pitchFamily="18" charset="0"/>
              </a:endParaRPr>
            </a:p>
            <a:p>
              <a:endParaRPr lang="it-IT" dirty="0">
                <a:latin typeface="Calibri" pitchFamily="34" charset="0"/>
              </a:endParaRPr>
            </a:p>
          </p:txBody>
        </p:sp>
        <p:sp>
          <p:nvSpPr>
            <p:cNvPr id="10252" name="Rectangle 42"/>
            <p:cNvSpPr>
              <a:spLocks noChangeArrowheads="1"/>
            </p:cNvSpPr>
            <p:nvPr/>
          </p:nvSpPr>
          <p:spPr bwMode="auto">
            <a:xfrm>
              <a:off x="2171" y="11398"/>
              <a:ext cx="1086" cy="675"/>
            </a:xfrm>
            <a:prstGeom prst="rect">
              <a:avLst/>
            </a:prstGeom>
            <a:gradFill rotWithShape="1">
              <a:gsLst>
                <a:gs pos="0">
                  <a:srgbClr val="008000"/>
                </a:gs>
                <a:gs pos="100000">
                  <a:srgbClr val="FFCC00"/>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sz="1600" b="1" i="1" dirty="0" err="1" smtClean="0">
                  <a:solidFill>
                    <a:schemeClr val="bg1"/>
                  </a:solidFill>
                  <a:latin typeface="Calibri" pitchFamily="34" charset="0"/>
                </a:rPr>
                <a:t>Fire</a:t>
              </a:r>
              <a:r>
                <a:rPr lang="it-IT" sz="1600" b="1" i="1" dirty="0" smtClean="0">
                  <a:solidFill>
                    <a:schemeClr val="bg1"/>
                  </a:solidFill>
                  <a:latin typeface="Calibri" pitchFamily="34" charset="0"/>
                </a:rPr>
                <a:t> </a:t>
              </a:r>
              <a:r>
                <a:rPr lang="it-IT" sz="1600" b="1" i="1" dirty="0" err="1" smtClean="0">
                  <a:solidFill>
                    <a:schemeClr val="bg1"/>
                  </a:solidFill>
                  <a:latin typeface="Calibri" pitchFamily="34" charset="0"/>
                </a:rPr>
                <a:t>Forest</a:t>
              </a:r>
              <a:endParaRPr lang="it-IT" sz="1600" dirty="0">
                <a:solidFill>
                  <a:schemeClr val="bg1"/>
                </a:solidFill>
                <a:latin typeface="Calibri" pitchFamily="34" charset="0"/>
              </a:endParaRPr>
            </a:p>
          </p:txBody>
        </p:sp>
        <p:sp>
          <p:nvSpPr>
            <p:cNvPr id="10253" name="Rectangle 43"/>
            <p:cNvSpPr>
              <a:spLocks noChangeArrowheads="1"/>
            </p:cNvSpPr>
            <p:nvPr/>
          </p:nvSpPr>
          <p:spPr bwMode="auto">
            <a:xfrm>
              <a:off x="3529" y="10183"/>
              <a:ext cx="1358" cy="540"/>
            </a:xfrm>
            <a:prstGeom prst="rect">
              <a:avLst/>
            </a:prstGeom>
            <a:gradFill rotWithShape="1">
              <a:gsLst>
                <a:gs pos="0">
                  <a:srgbClr val="008000">
                    <a:alpha val="89998"/>
                  </a:srgbClr>
                </a:gs>
                <a:gs pos="100000">
                  <a:srgbClr val="FF6600"/>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sz="1400" b="1" i="1" dirty="0" smtClean="0">
                  <a:latin typeface="Calibri" pitchFamily="34" charset="0"/>
                </a:rPr>
                <a:t>Volcano</a:t>
              </a:r>
              <a:endParaRPr lang="it-IT" sz="1400" dirty="0">
                <a:latin typeface="Calibri" pitchFamily="34" charset="0"/>
              </a:endParaRPr>
            </a:p>
          </p:txBody>
        </p:sp>
        <p:sp>
          <p:nvSpPr>
            <p:cNvPr id="10254" name="Rectangle 44"/>
            <p:cNvSpPr>
              <a:spLocks noChangeArrowheads="1"/>
            </p:cNvSpPr>
            <p:nvPr/>
          </p:nvSpPr>
          <p:spPr bwMode="auto">
            <a:xfrm>
              <a:off x="1763" y="10183"/>
              <a:ext cx="1086" cy="540"/>
            </a:xfrm>
            <a:prstGeom prst="rect">
              <a:avLst/>
            </a:prstGeom>
            <a:gradFill rotWithShape="1">
              <a:gsLst>
                <a:gs pos="0">
                  <a:srgbClr val="008000">
                    <a:alpha val="89998"/>
                  </a:srgbClr>
                </a:gs>
                <a:gs pos="100000">
                  <a:srgbClr val="993300"/>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sz="1400" b="1" i="1" dirty="0" err="1" smtClean="0">
                  <a:latin typeface="Calibri" pitchFamily="34" charset="0"/>
                </a:rPr>
                <a:t>Eartquake</a:t>
              </a:r>
              <a:endParaRPr lang="it-IT" sz="1400" dirty="0">
                <a:latin typeface="Calibri" pitchFamily="34" charset="0"/>
              </a:endParaRPr>
            </a:p>
          </p:txBody>
        </p:sp>
        <p:sp>
          <p:nvSpPr>
            <p:cNvPr id="10255" name="Rectangle 45"/>
            <p:cNvSpPr>
              <a:spLocks noChangeArrowheads="1"/>
            </p:cNvSpPr>
            <p:nvPr/>
          </p:nvSpPr>
          <p:spPr bwMode="auto">
            <a:xfrm>
              <a:off x="5159" y="10183"/>
              <a:ext cx="1495" cy="540"/>
            </a:xfrm>
            <a:prstGeom prst="rect">
              <a:avLst/>
            </a:prstGeom>
            <a:gradFill rotWithShape="1">
              <a:gsLst>
                <a:gs pos="0">
                  <a:srgbClr val="3366FF">
                    <a:alpha val="89998"/>
                  </a:srgbClr>
                </a:gs>
                <a:gs pos="100000">
                  <a:srgbClr val="993300"/>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sz="1600" b="1" i="1" dirty="0" err="1" smtClean="0">
                  <a:latin typeface="Calibri" pitchFamily="34" charset="0"/>
                </a:rPr>
                <a:t>Technical</a:t>
              </a:r>
              <a:endParaRPr lang="it-IT" sz="1600" dirty="0">
                <a:latin typeface="Calibri" pitchFamily="34" charset="0"/>
              </a:endParaRPr>
            </a:p>
          </p:txBody>
        </p:sp>
        <p:sp>
          <p:nvSpPr>
            <p:cNvPr id="10256" name="Rectangle 46"/>
            <p:cNvSpPr>
              <a:spLocks noChangeArrowheads="1"/>
            </p:cNvSpPr>
            <p:nvPr/>
          </p:nvSpPr>
          <p:spPr bwMode="auto">
            <a:xfrm>
              <a:off x="4887" y="13018"/>
              <a:ext cx="1223" cy="405"/>
            </a:xfrm>
            <a:prstGeom prst="rect">
              <a:avLst/>
            </a:prstGeom>
            <a:gradFill rotWithShape="1">
              <a:gsLst>
                <a:gs pos="0">
                  <a:srgbClr val="993300"/>
                </a:gs>
                <a:gs pos="100000">
                  <a:srgbClr val="FFFFFF">
                    <a:alpha val="89998"/>
                  </a:srgbClr>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sz="1600" b="1" dirty="0" err="1" smtClean="0">
                  <a:solidFill>
                    <a:schemeClr val="bg1"/>
                  </a:solidFill>
                  <a:latin typeface="Calibri" pitchFamily="34" charset="0"/>
                </a:rPr>
                <a:t>Trasport</a:t>
              </a:r>
              <a:endParaRPr lang="it-IT" sz="1600" b="1" dirty="0">
                <a:solidFill>
                  <a:schemeClr val="bg1"/>
                </a:solidFill>
                <a:latin typeface="Calibri" pitchFamily="34" charset="0"/>
              </a:endParaRPr>
            </a:p>
            <a:p>
              <a:pPr algn="ctr">
                <a:spcAft>
                  <a:spcPts val="1000"/>
                </a:spcAft>
              </a:pPr>
              <a:endParaRPr lang="it-IT" sz="1000" b="1" dirty="0">
                <a:latin typeface="Calibri" pitchFamily="34" charset="0"/>
              </a:endParaRPr>
            </a:p>
            <a:p>
              <a:endParaRPr lang="it-IT" dirty="0">
                <a:latin typeface="Calibri" pitchFamily="34" charset="0"/>
              </a:endParaRPr>
            </a:p>
          </p:txBody>
        </p:sp>
        <p:sp>
          <p:nvSpPr>
            <p:cNvPr id="10257" name="Rectangle 47"/>
            <p:cNvSpPr>
              <a:spLocks noChangeArrowheads="1"/>
            </p:cNvSpPr>
            <p:nvPr/>
          </p:nvSpPr>
          <p:spPr bwMode="auto">
            <a:xfrm>
              <a:off x="7061" y="10183"/>
              <a:ext cx="1086" cy="540"/>
            </a:xfrm>
            <a:prstGeom prst="rect">
              <a:avLst/>
            </a:prstGeom>
            <a:gradFill rotWithShape="1">
              <a:gsLst>
                <a:gs pos="0">
                  <a:srgbClr val="3366FF">
                    <a:alpha val="89998"/>
                  </a:srgbClr>
                </a:gs>
                <a:gs pos="100000">
                  <a:srgbClr val="FF9900"/>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b="1" i="1" dirty="0" smtClean="0">
                  <a:latin typeface="Calibri" pitchFamily="34" charset="0"/>
                </a:rPr>
                <a:t>Social</a:t>
              </a:r>
              <a:endParaRPr lang="it-IT" b="1" i="1" dirty="0">
                <a:latin typeface="Calibri" pitchFamily="34" charset="0"/>
              </a:endParaRPr>
            </a:p>
            <a:p>
              <a:pPr>
                <a:spcAft>
                  <a:spcPts val="1000"/>
                </a:spcAft>
              </a:pPr>
              <a:r>
                <a:rPr lang="it-IT" sz="800" dirty="0">
                  <a:latin typeface="Calibri" pitchFamily="34" charset="0"/>
                </a:rPr>
                <a:t> </a:t>
              </a:r>
              <a:endParaRPr lang="it-IT" dirty="0">
                <a:latin typeface="Calibri" pitchFamily="34" charset="0"/>
              </a:endParaRPr>
            </a:p>
          </p:txBody>
        </p:sp>
        <p:sp>
          <p:nvSpPr>
            <p:cNvPr id="10258" name="Rectangle 48"/>
            <p:cNvSpPr>
              <a:spLocks noChangeArrowheads="1"/>
            </p:cNvSpPr>
            <p:nvPr/>
          </p:nvSpPr>
          <p:spPr bwMode="auto">
            <a:xfrm>
              <a:off x="8555" y="10183"/>
              <a:ext cx="1086" cy="540"/>
            </a:xfrm>
            <a:prstGeom prst="rect">
              <a:avLst/>
            </a:prstGeom>
            <a:gradFill rotWithShape="1">
              <a:gsLst>
                <a:gs pos="0">
                  <a:srgbClr val="3366FF"/>
                </a:gs>
                <a:gs pos="100000">
                  <a:srgbClr val="FFFFFF"/>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sz="1600" b="1" i="1" dirty="0" err="1">
                  <a:solidFill>
                    <a:schemeClr val="bg1"/>
                  </a:solidFill>
                  <a:latin typeface="Calibri" pitchFamily="34" charset="0"/>
                </a:rPr>
                <a:t>M</a:t>
              </a:r>
              <a:r>
                <a:rPr lang="it-IT" sz="1600" b="1" i="1" dirty="0" err="1" smtClean="0">
                  <a:solidFill>
                    <a:schemeClr val="bg1"/>
                  </a:solidFill>
                  <a:latin typeface="Calibri" pitchFamily="34" charset="0"/>
                </a:rPr>
                <a:t>edical</a:t>
              </a:r>
              <a:endParaRPr lang="it-IT" sz="1600" b="1" i="1" dirty="0">
                <a:solidFill>
                  <a:schemeClr val="bg1"/>
                </a:solidFill>
                <a:latin typeface="Calibri" pitchFamily="34" charset="0"/>
              </a:endParaRPr>
            </a:p>
            <a:p>
              <a:endParaRPr lang="it-IT" dirty="0">
                <a:latin typeface="Calibri" pitchFamily="34" charset="0"/>
              </a:endParaRPr>
            </a:p>
          </p:txBody>
        </p:sp>
        <p:sp>
          <p:nvSpPr>
            <p:cNvPr id="10259" name="Rectangle 49"/>
            <p:cNvSpPr>
              <a:spLocks noChangeArrowheads="1"/>
            </p:cNvSpPr>
            <p:nvPr/>
          </p:nvSpPr>
          <p:spPr bwMode="auto">
            <a:xfrm>
              <a:off x="5703" y="12208"/>
              <a:ext cx="1223" cy="405"/>
            </a:xfrm>
            <a:prstGeom prst="rect">
              <a:avLst/>
            </a:prstGeom>
            <a:gradFill rotWithShape="1">
              <a:gsLst>
                <a:gs pos="0">
                  <a:srgbClr val="993300"/>
                </a:gs>
                <a:gs pos="100000">
                  <a:srgbClr val="FF00FF">
                    <a:alpha val="89998"/>
                  </a:srgbClr>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sz="1400" b="1" dirty="0" err="1" smtClean="0">
                  <a:latin typeface="Calibri" pitchFamily="34" charset="0"/>
                </a:rPr>
                <a:t>Nuclear</a:t>
              </a:r>
              <a:endParaRPr lang="it-IT" sz="1400" b="1" dirty="0">
                <a:latin typeface="Calibri" pitchFamily="34" charset="0"/>
              </a:endParaRPr>
            </a:p>
            <a:p>
              <a:endParaRPr lang="it-IT" dirty="0">
                <a:latin typeface="Calibri" pitchFamily="34" charset="0"/>
              </a:endParaRPr>
            </a:p>
          </p:txBody>
        </p:sp>
        <p:sp>
          <p:nvSpPr>
            <p:cNvPr id="10260" name="Rectangle 50"/>
            <p:cNvSpPr>
              <a:spLocks noChangeArrowheads="1"/>
            </p:cNvSpPr>
            <p:nvPr/>
          </p:nvSpPr>
          <p:spPr bwMode="auto">
            <a:xfrm>
              <a:off x="4208" y="11533"/>
              <a:ext cx="1359" cy="405"/>
            </a:xfrm>
            <a:prstGeom prst="rect">
              <a:avLst/>
            </a:prstGeom>
            <a:gradFill rotWithShape="1">
              <a:gsLst>
                <a:gs pos="0">
                  <a:srgbClr val="993300">
                    <a:alpha val="89998"/>
                  </a:srgbClr>
                </a:gs>
                <a:gs pos="100000">
                  <a:srgbClr val="FFFF00"/>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sz="1400" b="1" dirty="0" smtClean="0">
                  <a:solidFill>
                    <a:schemeClr val="bg1"/>
                  </a:solidFill>
                  <a:latin typeface="Calibri" pitchFamily="34" charset="0"/>
                </a:rPr>
                <a:t>Industrial</a:t>
              </a:r>
              <a:endParaRPr lang="it-IT" sz="1400" b="1" dirty="0">
                <a:solidFill>
                  <a:schemeClr val="bg1"/>
                </a:solidFill>
                <a:latin typeface="Calibri" pitchFamily="34" charset="0"/>
              </a:endParaRPr>
            </a:p>
            <a:p>
              <a:pPr algn="ctr">
                <a:spcAft>
                  <a:spcPts val="1000"/>
                </a:spcAft>
              </a:pPr>
              <a:endParaRPr lang="it-IT" sz="1000" b="1" dirty="0">
                <a:latin typeface="Calibri" pitchFamily="34" charset="0"/>
              </a:endParaRPr>
            </a:p>
            <a:p>
              <a:endParaRPr lang="it-IT" dirty="0">
                <a:latin typeface="Calibri" pitchFamily="34" charset="0"/>
              </a:endParaRPr>
            </a:p>
          </p:txBody>
        </p:sp>
        <p:sp>
          <p:nvSpPr>
            <p:cNvPr id="10261" name="Rectangle 51"/>
            <p:cNvSpPr>
              <a:spLocks noChangeArrowheads="1"/>
            </p:cNvSpPr>
            <p:nvPr/>
          </p:nvSpPr>
          <p:spPr bwMode="auto">
            <a:xfrm>
              <a:off x="7604" y="11128"/>
              <a:ext cx="951" cy="405"/>
            </a:xfrm>
            <a:prstGeom prst="rect">
              <a:avLst/>
            </a:prstGeom>
            <a:gradFill rotWithShape="1">
              <a:gsLst>
                <a:gs pos="0">
                  <a:srgbClr val="762F00"/>
                </a:gs>
                <a:gs pos="100000">
                  <a:srgbClr val="FF6600">
                    <a:alpha val="89998"/>
                  </a:srgbClr>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sz="1600" b="1" dirty="0" smtClean="0">
                  <a:latin typeface="Calibri" pitchFamily="34" charset="0"/>
                </a:rPr>
                <a:t>CBRN</a:t>
              </a:r>
              <a:endParaRPr lang="it-IT" sz="1600" dirty="0">
                <a:latin typeface="Calibri" pitchFamily="34" charset="0"/>
              </a:endParaRPr>
            </a:p>
          </p:txBody>
        </p:sp>
        <p:sp>
          <p:nvSpPr>
            <p:cNvPr id="10262" name="Rectangle 52"/>
            <p:cNvSpPr>
              <a:spLocks noChangeArrowheads="1"/>
            </p:cNvSpPr>
            <p:nvPr/>
          </p:nvSpPr>
          <p:spPr bwMode="auto">
            <a:xfrm>
              <a:off x="6382" y="11128"/>
              <a:ext cx="1085" cy="675"/>
            </a:xfrm>
            <a:prstGeom prst="rect">
              <a:avLst/>
            </a:prstGeom>
            <a:gradFill rotWithShape="1">
              <a:gsLst>
                <a:gs pos="0">
                  <a:srgbClr val="185E5E"/>
                </a:gs>
                <a:gs pos="100000">
                  <a:srgbClr val="33CCCC">
                    <a:alpha val="89998"/>
                  </a:srgbClr>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sz="1600" b="1">
                  <a:latin typeface="Calibri" pitchFamily="34" charset="0"/>
                </a:rPr>
                <a:t>Grandi Eventi</a:t>
              </a:r>
            </a:p>
            <a:p>
              <a:endParaRPr lang="it-IT">
                <a:latin typeface="Calibri" pitchFamily="34" charset="0"/>
              </a:endParaRPr>
            </a:p>
          </p:txBody>
        </p:sp>
        <p:sp>
          <p:nvSpPr>
            <p:cNvPr id="10263" name="Rectangle 53"/>
            <p:cNvSpPr>
              <a:spLocks noChangeArrowheads="1"/>
            </p:cNvSpPr>
            <p:nvPr/>
          </p:nvSpPr>
          <p:spPr bwMode="auto">
            <a:xfrm>
              <a:off x="7774" y="12212"/>
              <a:ext cx="1088" cy="405"/>
            </a:xfrm>
            <a:prstGeom prst="rect">
              <a:avLst/>
            </a:prstGeom>
            <a:gradFill rotWithShape="1">
              <a:gsLst>
                <a:gs pos="0">
                  <a:srgbClr val="767600"/>
                </a:gs>
                <a:gs pos="100000">
                  <a:srgbClr val="FFFF00"/>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sz="1200" b="1" dirty="0" err="1" smtClean="0">
                  <a:solidFill>
                    <a:schemeClr val="bg1"/>
                  </a:solidFill>
                  <a:latin typeface="Calibri" pitchFamily="34" charset="0"/>
                </a:rPr>
                <a:t>pandemics</a:t>
              </a:r>
              <a:endParaRPr lang="it-IT" sz="1200" dirty="0">
                <a:solidFill>
                  <a:schemeClr val="bg1"/>
                </a:solidFill>
                <a:latin typeface="Calibri" pitchFamily="34" charset="0"/>
              </a:endParaRPr>
            </a:p>
          </p:txBody>
        </p:sp>
        <p:sp>
          <p:nvSpPr>
            <p:cNvPr id="10264" name="Rectangle 54"/>
            <p:cNvSpPr>
              <a:spLocks noChangeArrowheads="1"/>
            </p:cNvSpPr>
            <p:nvPr/>
          </p:nvSpPr>
          <p:spPr bwMode="auto">
            <a:xfrm>
              <a:off x="8420" y="12883"/>
              <a:ext cx="1356" cy="675"/>
            </a:xfrm>
            <a:prstGeom prst="rect">
              <a:avLst/>
            </a:prstGeom>
            <a:gradFill rotWithShape="1">
              <a:gsLst>
                <a:gs pos="0">
                  <a:srgbClr val="760000"/>
                </a:gs>
                <a:gs pos="100000">
                  <a:srgbClr val="FF0000">
                    <a:alpha val="89998"/>
                  </a:srgbClr>
                </a:gs>
              </a:gsLst>
              <a:path path="shape">
                <a:fillToRect l="50000" t="50000" r="50000" b="50000"/>
              </a:path>
            </a:gradFill>
            <a:ln w="9525">
              <a:solidFill>
                <a:srgbClr val="000000"/>
              </a:solidFill>
              <a:miter lim="800000"/>
              <a:headEnd/>
              <a:tailEnd/>
            </a:ln>
          </p:spPr>
          <p:txBody>
            <a:bodyPr lIns="63327" tIns="31663" rIns="63327" bIns="31663"/>
            <a:lstStyle/>
            <a:p>
              <a:pPr algn="ctr">
                <a:spcAft>
                  <a:spcPts val="1000"/>
                </a:spcAft>
              </a:pPr>
              <a:r>
                <a:rPr lang="it-IT" sz="1400" b="1" dirty="0" smtClean="0">
                  <a:latin typeface="Calibri" pitchFamily="34" charset="0"/>
                </a:rPr>
                <a:t>Major  </a:t>
              </a:r>
              <a:r>
                <a:rPr lang="it-IT" sz="1400" b="1" dirty="0" err="1" smtClean="0">
                  <a:latin typeface="Calibri" pitchFamily="34" charset="0"/>
                </a:rPr>
                <a:t>Emergencies</a:t>
              </a:r>
              <a:endParaRPr lang="it-IT" sz="1400" b="1" dirty="0">
                <a:latin typeface="Calibri" pitchFamily="34" charset="0"/>
              </a:endParaRPr>
            </a:p>
            <a:p>
              <a:endParaRPr lang="it-IT" dirty="0">
                <a:latin typeface="Calibri" pitchFamily="34" charset="0"/>
              </a:endParaRPr>
            </a:p>
          </p:txBody>
        </p:sp>
        <p:sp>
          <p:nvSpPr>
            <p:cNvPr id="10265" name="AutoShape 55"/>
            <p:cNvSpPr>
              <a:spLocks noChangeArrowheads="1"/>
            </p:cNvSpPr>
            <p:nvPr/>
          </p:nvSpPr>
          <p:spPr bwMode="auto">
            <a:xfrm>
              <a:off x="4616" y="8158"/>
              <a:ext cx="1767" cy="1215"/>
            </a:xfrm>
            <a:custGeom>
              <a:avLst/>
              <a:gdLst>
                <a:gd name="T0" fmla="*/ 6 w 21600"/>
                <a:gd name="T1" fmla="*/ 0 h 21600"/>
                <a:gd name="T2" fmla="*/ 0 w 21600"/>
                <a:gd name="T3" fmla="*/ 3 h 21600"/>
                <a:gd name="T4" fmla="*/ 6 w 21600"/>
                <a:gd name="T5" fmla="*/ 3 h 21600"/>
                <a:gd name="T6" fmla="*/ 12 w 21600"/>
                <a:gd name="T7" fmla="*/ 3 h 21600"/>
                <a:gd name="T8" fmla="*/ 17694720 60000 65536"/>
                <a:gd name="T9" fmla="*/ 11796480 60000 65536"/>
                <a:gd name="T10" fmla="*/ 5898240 60000 65536"/>
                <a:gd name="T11" fmla="*/ 0 60000 65536"/>
                <a:gd name="T12" fmla="*/ 1088 w 21600"/>
                <a:gd name="T13" fmla="*/ 13742 h 21600"/>
                <a:gd name="T14" fmla="*/ 20512 w 21600"/>
                <a:gd name="T15" fmla="*/ 17120 h 21600"/>
              </a:gdLst>
              <a:ahLst/>
              <a:cxnLst>
                <a:cxn ang="T8">
                  <a:pos x="T0" y="T1"/>
                </a:cxn>
                <a:cxn ang="T9">
                  <a:pos x="T2" y="T3"/>
                </a:cxn>
                <a:cxn ang="T10">
                  <a:pos x="T4" y="T5"/>
                </a:cxn>
                <a:cxn ang="T11">
                  <a:pos x="T6" y="T7"/>
                </a:cxn>
              </a:cxnLst>
              <a:rect l="T12" t="T13" r="T14" b="T15"/>
              <a:pathLst>
                <a:path w="21600" h="21600">
                  <a:moveTo>
                    <a:pt x="10800" y="0"/>
                  </a:moveTo>
                  <a:lnTo>
                    <a:pt x="6480" y="5693"/>
                  </a:lnTo>
                  <a:lnTo>
                    <a:pt x="9617" y="5693"/>
                  </a:lnTo>
                  <a:lnTo>
                    <a:pt x="9617" y="13739"/>
                  </a:lnTo>
                  <a:lnTo>
                    <a:pt x="3985" y="13739"/>
                  </a:lnTo>
                  <a:lnTo>
                    <a:pt x="3985" y="9257"/>
                  </a:lnTo>
                  <a:lnTo>
                    <a:pt x="0" y="15429"/>
                  </a:lnTo>
                  <a:lnTo>
                    <a:pt x="3985" y="21600"/>
                  </a:lnTo>
                  <a:lnTo>
                    <a:pt x="3985" y="17119"/>
                  </a:lnTo>
                  <a:lnTo>
                    <a:pt x="17615" y="17119"/>
                  </a:lnTo>
                  <a:lnTo>
                    <a:pt x="17615" y="21600"/>
                  </a:lnTo>
                  <a:lnTo>
                    <a:pt x="21600" y="15429"/>
                  </a:lnTo>
                  <a:lnTo>
                    <a:pt x="17615" y="9257"/>
                  </a:lnTo>
                  <a:lnTo>
                    <a:pt x="17615" y="13739"/>
                  </a:lnTo>
                  <a:lnTo>
                    <a:pt x="11983" y="13739"/>
                  </a:lnTo>
                  <a:lnTo>
                    <a:pt x="11983" y="5693"/>
                  </a:lnTo>
                  <a:lnTo>
                    <a:pt x="15120" y="5693"/>
                  </a:lnTo>
                  <a:close/>
                </a:path>
              </a:pathLst>
            </a:custGeom>
            <a:solidFill>
              <a:srgbClr val="FF9900"/>
            </a:solidFill>
            <a:ln w="9525">
              <a:solidFill>
                <a:srgbClr val="000000"/>
              </a:solidFill>
              <a:miter lim="800000"/>
              <a:headEnd/>
              <a:tailEnd/>
            </a:ln>
          </p:spPr>
          <p:txBody>
            <a:bodyPr/>
            <a:lstStyle/>
            <a:p>
              <a:endParaRPr lang="it-IT"/>
            </a:p>
          </p:txBody>
        </p:sp>
        <p:cxnSp>
          <p:nvCxnSpPr>
            <p:cNvPr id="10266" name="AutoShape 56"/>
            <p:cNvCxnSpPr>
              <a:cxnSpLocks noChangeShapeType="1"/>
              <a:stCxn id="10250" idx="2"/>
              <a:endCxn id="10254" idx="0"/>
            </p:cNvCxnSpPr>
            <p:nvPr/>
          </p:nvCxnSpPr>
          <p:spPr bwMode="auto">
            <a:xfrm flipH="1">
              <a:off x="2306" y="9103"/>
              <a:ext cx="1020" cy="1080"/>
            </a:xfrm>
            <a:prstGeom prst="straightConnector1">
              <a:avLst/>
            </a:prstGeom>
            <a:noFill/>
            <a:ln w="9525">
              <a:solidFill>
                <a:srgbClr val="000000"/>
              </a:solidFill>
              <a:round/>
              <a:headEnd/>
              <a:tailEnd type="triangle" w="med" len="med"/>
            </a:ln>
          </p:spPr>
        </p:cxnSp>
        <p:cxnSp>
          <p:nvCxnSpPr>
            <p:cNvPr id="10267" name="AutoShape 57"/>
            <p:cNvCxnSpPr>
              <a:cxnSpLocks noChangeShapeType="1"/>
              <a:stCxn id="10250" idx="2"/>
              <a:endCxn id="10253" idx="0"/>
            </p:cNvCxnSpPr>
            <p:nvPr/>
          </p:nvCxnSpPr>
          <p:spPr bwMode="auto">
            <a:xfrm>
              <a:off x="3326" y="9103"/>
              <a:ext cx="882" cy="1080"/>
            </a:xfrm>
            <a:prstGeom prst="straightConnector1">
              <a:avLst/>
            </a:prstGeom>
            <a:noFill/>
            <a:ln w="9525">
              <a:solidFill>
                <a:srgbClr val="000000"/>
              </a:solidFill>
              <a:round/>
              <a:headEnd/>
              <a:tailEnd type="triangle" w="med" len="med"/>
            </a:ln>
          </p:spPr>
        </p:cxnSp>
        <p:cxnSp>
          <p:nvCxnSpPr>
            <p:cNvPr id="10268" name="AutoShape 58"/>
            <p:cNvCxnSpPr>
              <a:cxnSpLocks noChangeShapeType="1"/>
              <a:stCxn id="10249" idx="2"/>
              <a:endCxn id="10255" idx="0"/>
            </p:cNvCxnSpPr>
            <p:nvPr/>
          </p:nvCxnSpPr>
          <p:spPr bwMode="auto">
            <a:xfrm rot="5400000">
              <a:off x="6226" y="8830"/>
              <a:ext cx="1034" cy="1672"/>
            </a:xfrm>
            <a:prstGeom prst="straightConnector1">
              <a:avLst/>
            </a:prstGeom>
            <a:noFill/>
            <a:ln w="9525">
              <a:solidFill>
                <a:srgbClr val="000000"/>
              </a:solidFill>
              <a:round/>
              <a:headEnd/>
              <a:tailEnd type="triangle" w="med" len="med"/>
            </a:ln>
          </p:spPr>
        </p:cxnSp>
        <p:cxnSp>
          <p:nvCxnSpPr>
            <p:cNvPr id="10269" name="AutoShape 59"/>
            <p:cNvCxnSpPr>
              <a:cxnSpLocks noChangeShapeType="1"/>
              <a:stCxn id="10249" idx="2"/>
              <a:endCxn id="10257" idx="0"/>
            </p:cNvCxnSpPr>
            <p:nvPr/>
          </p:nvCxnSpPr>
          <p:spPr bwMode="auto">
            <a:xfrm rot="16200000" flipH="1">
              <a:off x="7074" y="9653"/>
              <a:ext cx="1034" cy="25"/>
            </a:xfrm>
            <a:prstGeom prst="straightConnector1">
              <a:avLst/>
            </a:prstGeom>
            <a:noFill/>
            <a:ln w="9525">
              <a:solidFill>
                <a:srgbClr val="000000"/>
              </a:solidFill>
              <a:round/>
              <a:headEnd/>
              <a:tailEnd type="triangle" w="med" len="med"/>
            </a:ln>
          </p:spPr>
        </p:cxnSp>
        <p:cxnSp>
          <p:nvCxnSpPr>
            <p:cNvPr id="10270" name="AutoShape 60"/>
            <p:cNvCxnSpPr>
              <a:cxnSpLocks noChangeShapeType="1"/>
              <a:stCxn id="10249" idx="2"/>
              <a:endCxn id="10258" idx="0"/>
            </p:cNvCxnSpPr>
            <p:nvPr/>
          </p:nvCxnSpPr>
          <p:spPr bwMode="auto">
            <a:xfrm rot="16200000" flipH="1">
              <a:off x="7821" y="8906"/>
              <a:ext cx="1034" cy="1519"/>
            </a:xfrm>
            <a:prstGeom prst="straightConnector1">
              <a:avLst/>
            </a:prstGeom>
            <a:noFill/>
            <a:ln w="9525">
              <a:solidFill>
                <a:srgbClr val="000000"/>
              </a:solidFill>
              <a:round/>
              <a:headEnd/>
              <a:tailEnd type="triangle" w="med" len="med"/>
            </a:ln>
          </p:spPr>
        </p:cxnSp>
        <p:cxnSp>
          <p:nvCxnSpPr>
            <p:cNvPr id="10271" name="AutoShape 61"/>
            <p:cNvCxnSpPr>
              <a:cxnSpLocks noChangeShapeType="1"/>
            </p:cNvCxnSpPr>
            <p:nvPr/>
          </p:nvCxnSpPr>
          <p:spPr bwMode="auto">
            <a:xfrm flipH="1">
              <a:off x="5484" y="10695"/>
              <a:ext cx="408" cy="2295"/>
            </a:xfrm>
            <a:prstGeom prst="straightConnector1">
              <a:avLst/>
            </a:prstGeom>
            <a:noFill/>
            <a:ln w="9525">
              <a:solidFill>
                <a:srgbClr val="000000"/>
              </a:solidFill>
              <a:round/>
              <a:headEnd/>
              <a:tailEnd type="triangle" w="med" len="med"/>
            </a:ln>
          </p:spPr>
        </p:cxnSp>
        <p:cxnSp>
          <p:nvCxnSpPr>
            <p:cNvPr id="10272" name="AutoShape 62"/>
            <p:cNvCxnSpPr>
              <a:cxnSpLocks noChangeShapeType="1"/>
              <a:stCxn id="10257" idx="2"/>
              <a:endCxn id="10262" idx="0"/>
            </p:cNvCxnSpPr>
            <p:nvPr/>
          </p:nvCxnSpPr>
          <p:spPr bwMode="auto">
            <a:xfrm flipH="1">
              <a:off x="6924" y="10723"/>
              <a:ext cx="680" cy="405"/>
            </a:xfrm>
            <a:prstGeom prst="straightConnector1">
              <a:avLst/>
            </a:prstGeom>
            <a:noFill/>
            <a:ln w="9525">
              <a:solidFill>
                <a:srgbClr val="000000"/>
              </a:solidFill>
              <a:round/>
              <a:headEnd/>
              <a:tailEnd type="triangle" w="med" len="med"/>
            </a:ln>
          </p:spPr>
        </p:cxnSp>
        <p:cxnSp>
          <p:nvCxnSpPr>
            <p:cNvPr id="10273" name="AutoShape 63"/>
            <p:cNvCxnSpPr>
              <a:cxnSpLocks noChangeShapeType="1"/>
              <a:stCxn id="10257" idx="2"/>
              <a:endCxn id="10261" idx="0"/>
            </p:cNvCxnSpPr>
            <p:nvPr/>
          </p:nvCxnSpPr>
          <p:spPr bwMode="auto">
            <a:xfrm>
              <a:off x="7604" y="10723"/>
              <a:ext cx="476" cy="405"/>
            </a:xfrm>
            <a:prstGeom prst="straightConnector1">
              <a:avLst/>
            </a:prstGeom>
            <a:noFill/>
            <a:ln w="9525">
              <a:solidFill>
                <a:srgbClr val="000000"/>
              </a:solidFill>
              <a:round/>
              <a:headEnd/>
              <a:tailEnd type="triangle" w="med" len="med"/>
            </a:ln>
          </p:spPr>
        </p:cxnSp>
        <p:cxnSp>
          <p:nvCxnSpPr>
            <p:cNvPr id="10274" name="AutoShape 64"/>
            <p:cNvCxnSpPr>
              <a:cxnSpLocks noChangeShapeType="1"/>
              <a:stCxn id="10258" idx="2"/>
              <a:endCxn id="10263" idx="0"/>
            </p:cNvCxnSpPr>
            <p:nvPr/>
          </p:nvCxnSpPr>
          <p:spPr bwMode="auto">
            <a:xfrm rot="5400000">
              <a:off x="7964" y="11078"/>
              <a:ext cx="1489" cy="780"/>
            </a:xfrm>
            <a:prstGeom prst="straightConnector1">
              <a:avLst/>
            </a:prstGeom>
            <a:noFill/>
            <a:ln w="9525">
              <a:solidFill>
                <a:srgbClr val="000000"/>
              </a:solidFill>
              <a:round/>
              <a:headEnd/>
              <a:tailEnd type="triangle" w="med" len="med"/>
            </a:ln>
          </p:spPr>
        </p:cxnSp>
        <p:cxnSp>
          <p:nvCxnSpPr>
            <p:cNvPr id="10275" name="AutoShape 65"/>
            <p:cNvCxnSpPr>
              <a:cxnSpLocks noChangeShapeType="1"/>
              <a:stCxn id="10258" idx="2"/>
              <a:endCxn id="10264" idx="0"/>
            </p:cNvCxnSpPr>
            <p:nvPr/>
          </p:nvCxnSpPr>
          <p:spPr bwMode="auto">
            <a:xfrm>
              <a:off x="9098" y="10723"/>
              <a:ext cx="1" cy="2160"/>
            </a:xfrm>
            <a:prstGeom prst="straightConnector1">
              <a:avLst/>
            </a:prstGeom>
            <a:noFill/>
            <a:ln w="9525">
              <a:solidFill>
                <a:srgbClr val="000000"/>
              </a:solidFill>
              <a:round/>
              <a:headEnd/>
              <a:tailEnd type="triangle" w="med" len="med"/>
            </a:ln>
          </p:spPr>
        </p:cxnSp>
        <p:cxnSp>
          <p:nvCxnSpPr>
            <p:cNvPr id="10276" name="AutoShape 66"/>
            <p:cNvCxnSpPr>
              <a:cxnSpLocks noChangeShapeType="1"/>
              <a:stCxn id="10250" idx="2"/>
              <a:endCxn id="10252" idx="0"/>
            </p:cNvCxnSpPr>
            <p:nvPr/>
          </p:nvCxnSpPr>
          <p:spPr bwMode="auto">
            <a:xfrm flipH="1">
              <a:off x="2715" y="9103"/>
              <a:ext cx="611" cy="2295"/>
            </a:xfrm>
            <a:prstGeom prst="straightConnector1">
              <a:avLst/>
            </a:prstGeom>
            <a:noFill/>
            <a:ln w="9525">
              <a:solidFill>
                <a:srgbClr val="000000"/>
              </a:solidFill>
              <a:round/>
              <a:headEnd/>
              <a:tailEnd type="triangle" w="med" len="med"/>
            </a:ln>
          </p:spPr>
        </p:cxnSp>
        <p:cxnSp>
          <p:nvCxnSpPr>
            <p:cNvPr id="10277" name="AutoShape 67"/>
            <p:cNvCxnSpPr>
              <a:cxnSpLocks noChangeShapeType="1"/>
              <a:stCxn id="10250" idx="2"/>
              <a:endCxn id="10251" idx="0"/>
            </p:cNvCxnSpPr>
            <p:nvPr/>
          </p:nvCxnSpPr>
          <p:spPr bwMode="auto">
            <a:xfrm>
              <a:off x="3326" y="9103"/>
              <a:ext cx="66" cy="3375"/>
            </a:xfrm>
            <a:prstGeom prst="straightConnector1">
              <a:avLst/>
            </a:prstGeom>
            <a:noFill/>
            <a:ln w="9525">
              <a:solidFill>
                <a:srgbClr val="000000"/>
              </a:solidFill>
              <a:round/>
              <a:headEnd/>
              <a:tailEnd type="triangle" w="med" len="med"/>
            </a:ln>
          </p:spPr>
        </p:cxnSp>
        <p:cxnSp>
          <p:nvCxnSpPr>
            <p:cNvPr id="10278" name="AutoShape 68"/>
            <p:cNvCxnSpPr>
              <a:cxnSpLocks noChangeShapeType="1"/>
              <a:stCxn id="10255" idx="2"/>
              <a:endCxn id="10260" idx="0"/>
            </p:cNvCxnSpPr>
            <p:nvPr/>
          </p:nvCxnSpPr>
          <p:spPr bwMode="auto">
            <a:xfrm flipH="1">
              <a:off x="4888" y="10723"/>
              <a:ext cx="1019" cy="810"/>
            </a:xfrm>
            <a:prstGeom prst="straightConnector1">
              <a:avLst/>
            </a:prstGeom>
            <a:noFill/>
            <a:ln w="9525">
              <a:solidFill>
                <a:srgbClr val="000000"/>
              </a:solidFill>
              <a:round/>
              <a:headEnd/>
              <a:tailEnd type="triangle" w="med" len="med"/>
            </a:ln>
          </p:spPr>
        </p:cxnSp>
        <p:cxnSp>
          <p:nvCxnSpPr>
            <p:cNvPr id="10279" name="AutoShape 69"/>
            <p:cNvCxnSpPr>
              <a:cxnSpLocks noChangeShapeType="1"/>
              <a:stCxn id="10255" idx="2"/>
              <a:endCxn id="10259" idx="0"/>
            </p:cNvCxnSpPr>
            <p:nvPr/>
          </p:nvCxnSpPr>
          <p:spPr bwMode="auto">
            <a:xfrm>
              <a:off x="5907" y="10723"/>
              <a:ext cx="408" cy="1485"/>
            </a:xfrm>
            <a:prstGeom prst="straightConnector1">
              <a:avLst/>
            </a:prstGeom>
            <a:noFill/>
            <a:ln w="9525">
              <a:solidFill>
                <a:srgbClr val="000000"/>
              </a:solidFill>
              <a:round/>
              <a:headEnd/>
              <a:tailEnd type="triangle" w="med" len="med"/>
            </a:ln>
          </p:spPr>
        </p:cxnSp>
      </p:grpSp>
      <p:sp>
        <p:nvSpPr>
          <p:cNvPr id="38" name="Segnaposto numero diapositiva 37"/>
          <p:cNvSpPr>
            <a:spLocks noGrp="1"/>
          </p:cNvSpPr>
          <p:nvPr>
            <p:ph type="sldNum" sz="quarter" idx="12"/>
          </p:nvPr>
        </p:nvSpPr>
        <p:spPr/>
        <p:txBody>
          <a:bodyPr/>
          <a:lstStyle/>
          <a:p>
            <a:pPr>
              <a:defRPr/>
            </a:pPr>
            <a:fld id="{EEBB5369-A627-4025-87A5-4D5311176BC7}" type="slidenum">
              <a:rPr lang="it-IT"/>
              <a:pPr>
                <a:defRPr/>
              </a:pPr>
              <a:t>9</a:t>
            </a:fld>
            <a:endParaRPr lang="it-IT"/>
          </a:p>
        </p:txBody>
      </p:sp>
      <p:pic>
        <p:nvPicPr>
          <p:cNvPr id="10246" name="Immagine 38" descr="Logo 2 - piccolo.jpg"/>
          <p:cNvPicPr>
            <a:picLocks noChangeAspect="1"/>
          </p:cNvPicPr>
          <p:nvPr/>
        </p:nvPicPr>
        <p:blipFill>
          <a:blip r:embed="rId4" cstate="print"/>
          <a:srcRect/>
          <a:stretch>
            <a:fillRect/>
          </a:stretch>
        </p:blipFill>
        <p:spPr bwMode="auto">
          <a:xfrm>
            <a:off x="0" y="6464300"/>
            <a:ext cx="395288" cy="393700"/>
          </a:xfrm>
          <a:prstGeom prst="rect">
            <a:avLst/>
          </a:prstGeom>
          <a:noFill/>
          <a:ln w="9525">
            <a:noFill/>
            <a:miter lim="800000"/>
            <a:headEnd/>
            <a:tailEnd/>
          </a:ln>
        </p:spPr>
      </p:pic>
      <p:sp>
        <p:nvSpPr>
          <p:cNvPr id="40" name="Sottotitolo 2"/>
          <p:cNvSpPr txBox="1">
            <a:spLocks/>
          </p:cNvSpPr>
          <p:nvPr/>
        </p:nvSpPr>
        <p:spPr>
          <a:xfrm>
            <a:off x="1187450" y="6381750"/>
            <a:ext cx="6400800" cy="476250"/>
          </a:xfrm>
          <a:prstGeom prst="rect">
            <a:avLst/>
          </a:prstGeom>
        </p:spPr>
        <p:txBody>
          <a:bodyPr>
            <a:normAutofit/>
          </a:bodyPr>
          <a:lstStyle/>
          <a:p>
            <a:pPr algn="ctr" fontAlgn="auto">
              <a:spcBef>
                <a:spcPts val="0"/>
              </a:spcBef>
              <a:spcAft>
                <a:spcPts val="0"/>
              </a:spcAft>
              <a:buFont typeface="Arial" pitchFamily="34" charset="0"/>
              <a:buNone/>
              <a:defRPr/>
            </a:pPr>
            <a:r>
              <a:rPr lang="en-US" sz="1200" b="1" dirty="0">
                <a:solidFill>
                  <a:schemeClr val="tx1">
                    <a:tint val="75000"/>
                  </a:schemeClr>
                </a:solidFill>
                <a:latin typeface="Arial" pitchFamily="34" charset="0"/>
                <a:cs typeface="Arial" pitchFamily="34" charset="0"/>
              </a:rPr>
              <a:t>Civil Defense in the 21</a:t>
            </a:r>
            <a:r>
              <a:rPr lang="en-US" sz="1200" b="1" baseline="30000" dirty="0">
                <a:solidFill>
                  <a:schemeClr val="tx1">
                    <a:tint val="75000"/>
                  </a:schemeClr>
                </a:solidFill>
                <a:latin typeface="Arial" pitchFamily="34" charset="0"/>
                <a:cs typeface="Arial" pitchFamily="34" charset="0"/>
              </a:rPr>
              <a:t>st </a:t>
            </a:r>
            <a:r>
              <a:rPr lang="en-US" sz="1200" b="1" dirty="0">
                <a:solidFill>
                  <a:schemeClr val="tx1">
                    <a:tint val="75000"/>
                  </a:schemeClr>
                </a:solidFill>
                <a:latin typeface="Arial" pitchFamily="34" charset="0"/>
                <a:cs typeface="Arial" pitchFamily="34" charset="0"/>
              </a:rPr>
              <a:t>Century - </a:t>
            </a:r>
            <a:r>
              <a:rPr lang="it-IT" sz="1200" dirty="0">
                <a:solidFill>
                  <a:schemeClr val="tx1">
                    <a:tint val="75000"/>
                  </a:schemeClr>
                </a:solidFill>
                <a:latin typeface="Arial" pitchFamily="34" charset="0"/>
                <a:cs typeface="Arial" pitchFamily="34" charset="0"/>
              </a:rPr>
              <a:t>Zagabria  15 set. 2011</a:t>
            </a:r>
          </a:p>
          <a:p>
            <a:pPr algn="ctr" fontAlgn="auto">
              <a:spcAft>
                <a:spcPts val="0"/>
              </a:spcAft>
              <a:buFont typeface="Arial" pitchFamily="34" charset="0"/>
              <a:buNone/>
              <a:defRPr/>
            </a:pPr>
            <a:r>
              <a:rPr lang="it-IT" sz="1200" b="1" dirty="0" err="1" smtClean="0">
                <a:solidFill>
                  <a:schemeClr val="tx1">
                    <a:tint val="75000"/>
                  </a:schemeClr>
                </a:solidFill>
                <a:latin typeface="Arial" pitchFamily="34" charset="0"/>
                <a:cs typeface="Arial" pitchFamily="34" charset="0"/>
              </a:rPr>
              <a:t>Italian</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Istitute</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of</a:t>
            </a:r>
            <a:r>
              <a:rPr lang="it-IT" sz="1200" b="1" dirty="0" smtClean="0">
                <a:solidFill>
                  <a:schemeClr val="tx1">
                    <a:tint val="75000"/>
                  </a:schemeClr>
                </a:solidFill>
                <a:latin typeface="Arial" pitchFamily="34" charset="0"/>
                <a:cs typeface="Arial" pitchFamily="34" charset="0"/>
              </a:rPr>
              <a:t> </a:t>
            </a:r>
            <a:r>
              <a:rPr lang="it-IT" sz="1200" b="1" dirty="0" err="1" smtClean="0">
                <a:solidFill>
                  <a:schemeClr val="tx1">
                    <a:tint val="75000"/>
                  </a:schemeClr>
                </a:solidFill>
                <a:latin typeface="Arial" pitchFamily="34" charset="0"/>
                <a:cs typeface="Arial" pitchFamily="34" charset="0"/>
              </a:rPr>
              <a:t>Resilience</a:t>
            </a:r>
            <a:r>
              <a:rPr lang="it-IT" sz="1200" b="1" dirty="0" smtClean="0">
                <a:solidFill>
                  <a:schemeClr val="tx1">
                    <a:tint val="75000"/>
                  </a:schemeClr>
                </a:solidFill>
                <a:latin typeface="Arial" pitchFamily="34" charset="0"/>
                <a:cs typeface="Arial" pitchFamily="34" charset="0"/>
              </a:rPr>
              <a:t> </a:t>
            </a:r>
            <a:r>
              <a:rPr lang="it-IT" sz="1200" dirty="0" smtClean="0">
                <a:solidFill>
                  <a:schemeClr val="tx1">
                    <a:tint val="75000"/>
                  </a:schemeClr>
                </a:solidFill>
                <a:latin typeface="Arial" pitchFamily="34" charset="0"/>
                <a:cs typeface="Arial" pitchFamily="34" charset="0"/>
              </a:rPr>
              <a:t>–</a:t>
            </a:r>
            <a:r>
              <a:rPr lang="it-IT" sz="1200" i="1" dirty="0" smtClean="0">
                <a:solidFill>
                  <a:schemeClr val="tx1">
                    <a:tint val="75000"/>
                  </a:schemeClr>
                </a:solidFill>
                <a:latin typeface="Arial" pitchFamily="34" charset="0"/>
                <a:cs typeface="Arial" pitchFamily="34" charset="0"/>
              </a:rPr>
              <a:t> The </a:t>
            </a:r>
            <a:r>
              <a:rPr lang="it-IT" sz="1200" i="1" dirty="0" err="1" smtClean="0">
                <a:solidFill>
                  <a:schemeClr val="tx1">
                    <a:tint val="75000"/>
                  </a:schemeClr>
                </a:solidFill>
                <a:latin typeface="Arial" pitchFamily="34" charset="0"/>
                <a:cs typeface="Arial" pitchFamily="34" charset="0"/>
              </a:rPr>
              <a:t>Civil</a:t>
            </a:r>
            <a:r>
              <a:rPr lang="it-IT" sz="1200" i="1" dirty="0" smtClean="0">
                <a:solidFill>
                  <a:schemeClr val="tx1">
                    <a:tint val="75000"/>
                  </a:schemeClr>
                </a:solidFill>
                <a:latin typeface="Arial" pitchFamily="34" charset="0"/>
                <a:cs typeface="Arial" pitchFamily="34" charset="0"/>
              </a:rPr>
              <a:t> </a:t>
            </a:r>
            <a:r>
              <a:rPr lang="it-IT" sz="1200" i="1" dirty="0" err="1" smtClean="0">
                <a:solidFill>
                  <a:schemeClr val="tx1">
                    <a:tint val="75000"/>
                  </a:schemeClr>
                </a:solidFill>
                <a:latin typeface="Arial" pitchFamily="34" charset="0"/>
                <a:cs typeface="Arial" pitchFamily="34" charset="0"/>
              </a:rPr>
              <a:t>Protection</a:t>
            </a:r>
            <a:r>
              <a:rPr lang="it-IT" sz="1200" i="1" dirty="0" smtClean="0">
                <a:solidFill>
                  <a:schemeClr val="tx1">
                    <a:tint val="75000"/>
                  </a:schemeClr>
                </a:solidFill>
                <a:latin typeface="Arial" pitchFamily="34" charset="0"/>
                <a:cs typeface="Arial" pitchFamily="34" charset="0"/>
              </a:rPr>
              <a:t> In Italy: </a:t>
            </a:r>
            <a:r>
              <a:rPr lang="it-IT" sz="1200" dirty="0" err="1">
                <a:latin typeface="Arial" pitchFamily="34" charset="0"/>
                <a:cs typeface="Arial" pitchFamily="34" charset="0"/>
              </a:rPr>
              <a:t>an</a:t>
            </a:r>
            <a:r>
              <a:rPr lang="it-IT" sz="1200" dirty="0">
                <a:latin typeface="Arial" pitchFamily="34" charset="0"/>
                <a:cs typeface="Arial" pitchFamily="34" charset="0"/>
              </a:rPr>
              <a:t> </a:t>
            </a:r>
            <a:r>
              <a:rPr lang="it-IT" sz="1200" dirty="0" err="1">
                <a:latin typeface="Arial" pitchFamily="34" charset="0"/>
                <a:cs typeface="Arial" pitchFamily="34" charset="0"/>
              </a:rPr>
              <a:t>integrated</a:t>
            </a:r>
            <a:r>
              <a:rPr lang="it-IT" sz="1200" dirty="0">
                <a:latin typeface="Arial" pitchFamily="34" charset="0"/>
                <a:cs typeface="Arial" pitchFamily="34" charset="0"/>
              </a:rPr>
              <a:t> system</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2196</Words>
  <Application>Microsoft Office PowerPoint</Application>
  <PresentationFormat>On-screen Show (4:3)</PresentationFormat>
  <Paragraphs>329</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Tema di Office</vt:lpstr>
      <vt:lpstr> STUDY CENTRE “CIVIL PROTECTION SYSTEM”  Italian Institute of Resilience</vt:lpstr>
      <vt:lpstr>Slide 2</vt:lpstr>
      <vt:lpstr> “the positive ability of a system or company to adapt itself to the consequences of a catastrophic failure caused by power outage, a fire, a bomb or similar event”  and also:   “a burgeoning movement among entities such as businesses, communities and governments to improve their ability to respond to and quickly recover from catastrophic events such as natural disasters and terrorist attacks”. </vt:lpstr>
      <vt:lpstr>…the path of Italy</vt:lpstr>
      <vt:lpstr>The Civil Protection:  from an instinctive action to a complex structure</vt:lpstr>
      <vt:lpstr>The right to security/safety:  basic principles of the Italia State</vt:lpstr>
      <vt:lpstr>from National Defence to Civil Protection</vt:lpstr>
      <vt:lpstr>…the italian civil protection…</vt:lpstr>
      <vt:lpstr>…NATURAL  AND HUMAN DISASTERS</vt:lpstr>
      <vt:lpstr>Events and Organization</vt:lpstr>
      <vt:lpstr>Slide 11</vt:lpstr>
      <vt:lpstr>The strategic keys in the System</vt:lpstr>
      <vt:lpstr>Slide 13</vt:lpstr>
      <vt:lpstr>The Italian Sistem of Civil Protection</vt:lpstr>
      <vt:lpstr>Operating Structure</vt:lpstr>
      <vt:lpstr>National Civil Protection Associations</vt:lpstr>
      <vt:lpstr>EMERGENCY</vt:lpstr>
      <vt:lpstr>Slide 18</vt:lpstr>
      <vt:lpstr>for further study</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Fulvio</dc:creator>
  <cp:lastModifiedBy>kmartinovic</cp:lastModifiedBy>
  <cp:revision>86</cp:revision>
  <dcterms:created xsi:type="dcterms:W3CDTF">2011-09-12T08:27:52Z</dcterms:created>
  <dcterms:modified xsi:type="dcterms:W3CDTF">2011-09-14T10:26:35Z</dcterms:modified>
</cp:coreProperties>
</file>